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3FB-F8F8-4C1E-AF6A-7EF3AA062F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2CFB-34B2-4B8F-A3E4-7EF8494AA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3FB-F8F8-4C1E-AF6A-7EF3AA062F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2CFB-34B2-4B8F-A3E4-7EF8494AA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7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3FB-F8F8-4C1E-AF6A-7EF3AA062F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2CFB-34B2-4B8F-A3E4-7EF8494AA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0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3FB-F8F8-4C1E-AF6A-7EF3AA062F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2CFB-34B2-4B8F-A3E4-7EF8494AA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5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3FB-F8F8-4C1E-AF6A-7EF3AA062F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2CFB-34B2-4B8F-A3E4-7EF8494AA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3FB-F8F8-4C1E-AF6A-7EF3AA062F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2CFB-34B2-4B8F-A3E4-7EF8494AA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3FB-F8F8-4C1E-AF6A-7EF3AA062F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2CFB-34B2-4B8F-A3E4-7EF8494AA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8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3FB-F8F8-4C1E-AF6A-7EF3AA062F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2CFB-34B2-4B8F-A3E4-7EF8494AA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3FB-F8F8-4C1E-AF6A-7EF3AA062F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2CFB-34B2-4B8F-A3E4-7EF8494AA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5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3FB-F8F8-4C1E-AF6A-7EF3AA062F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2CFB-34B2-4B8F-A3E4-7EF8494AA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6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3FB-F8F8-4C1E-AF6A-7EF3AA062F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2CFB-34B2-4B8F-A3E4-7EF8494AA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E3FB-F8F8-4C1E-AF6A-7EF3AA062F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2CFB-34B2-4B8F-A3E4-7EF8494AA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0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1" y="668215"/>
            <a:ext cx="10058400" cy="565785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72562" y="246185"/>
            <a:ext cx="1951892" cy="6066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Faster RCNN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1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9" y="536953"/>
            <a:ext cx="1918919" cy="959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2" y="1901272"/>
            <a:ext cx="1526011" cy="763006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4" idx="2"/>
            <a:endCxn id="8" idx="0"/>
          </p:cNvCxnSpPr>
          <p:nvPr/>
        </p:nvCxnSpPr>
        <p:spPr>
          <a:xfrm flipH="1">
            <a:off x="1637198" y="1496413"/>
            <a:ext cx="1" cy="40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9596" y="155155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变化图片尺寸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874192" y="2936376"/>
            <a:ext cx="1526011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8" idx="2"/>
            <a:endCxn id="23" idx="0"/>
          </p:cNvCxnSpPr>
          <p:nvPr/>
        </p:nvCxnSpPr>
        <p:spPr>
          <a:xfrm>
            <a:off x="1637198" y="2664278"/>
            <a:ext cx="0" cy="27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4191" y="3707987"/>
            <a:ext cx="1526011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feature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3" idx="2"/>
            <a:endCxn id="28" idx="0"/>
          </p:cNvCxnSpPr>
          <p:nvPr/>
        </p:nvCxnSpPr>
        <p:spPr>
          <a:xfrm flipH="1">
            <a:off x="1637197" y="3455122"/>
            <a:ext cx="1" cy="25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13793" y="2110570"/>
            <a:ext cx="1371600" cy="55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anchors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28" idx="3"/>
            <a:endCxn id="33" idx="1"/>
          </p:cNvCxnSpPr>
          <p:nvPr/>
        </p:nvCxnSpPr>
        <p:spPr>
          <a:xfrm flipV="1">
            <a:off x="2400202" y="2387424"/>
            <a:ext cx="913591" cy="1606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313793" y="3857712"/>
            <a:ext cx="1371600" cy="55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RPN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89546" y="833152"/>
            <a:ext cx="1503484" cy="57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Anchor target layer</a:t>
            </a:r>
            <a:endParaRPr lang="zh-CN" altLang="en-US" dirty="0"/>
          </a:p>
        </p:txBody>
      </p:sp>
      <p:cxnSp>
        <p:nvCxnSpPr>
          <p:cNvPr id="53" name="肘形连接符 52"/>
          <p:cNvCxnSpPr>
            <a:stCxn id="33" idx="3"/>
            <a:endCxn id="49" idx="1"/>
          </p:cNvCxnSpPr>
          <p:nvPr/>
        </p:nvCxnSpPr>
        <p:spPr>
          <a:xfrm flipV="1">
            <a:off x="4685393" y="1121666"/>
            <a:ext cx="1304153" cy="1265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8" idx="3"/>
            <a:endCxn id="44" idx="1"/>
          </p:cNvCxnSpPr>
          <p:nvPr/>
        </p:nvCxnSpPr>
        <p:spPr>
          <a:xfrm>
            <a:off x="2400202" y="3993737"/>
            <a:ext cx="913591" cy="140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693238" y="162341"/>
            <a:ext cx="1468316" cy="584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RPN</a:t>
            </a:r>
          </a:p>
          <a:p>
            <a:pPr algn="ctr"/>
            <a:r>
              <a:rPr lang="en-US" altLang="zh-CN" dirty="0" smtClean="0"/>
              <a:t> box target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693238" y="1389121"/>
            <a:ext cx="1468316" cy="584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RPN</a:t>
            </a:r>
          </a:p>
          <a:p>
            <a:pPr algn="ctr"/>
            <a:r>
              <a:rPr lang="en-US" altLang="zh-CN" dirty="0" smtClean="0"/>
              <a:t> labels</a:t>
            </a:r>
            <a:endParaRPr lang="zh-CN" altLang="en-US" dirty="0"/>
          </a:p>
        </p:txBody>
      </p:sp>
      <p:cxnSp>
        <p:nvCxnSpPr>
          <p:cNvPr id="62" name="肘形连接符 61"/>
          <p:cNvCxnSpPr>
            <a:stCxn id="49" idx="3"/>
            <a:endCxn id="57" idx="1"/>
          </p:cNvCxnSpPr>
          <p:nvPr/>
        </p:nvCxnSpPr>
        <p:spPr>
          <a:xfrm flipV="1">
            <a:off x="7493030" y="454706"/>
            <a:ext cx="1200208" cy="666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9" idx="3"/>
            <a:endCxn id="58" idx="1"/>
          </p:cNvCxnSpPr>
          <p:nvPr/>
        </p:nvCxnSpPr>
        <p:spPr>
          <a:xfrm>
            <a:off x="7493030" y="1121666"/>
            <a:ext cx="1200208" cy="559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198240" y="4283536"/>
            <a:ext cx="1439952" cy="553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RPN</a:t>
            </a:r>
          </a:p>
          <a:p>
            <a:pPr algn="ctr"/>
            <a:r>
              <a:rPr lang="en-US" altLang="zh-CN" dirty="0" smtClean="0"/>
              <a:t>classify </a:t>
            </a:r>
            <a:r>
              <a:rPr lang="en-US" altLang="zh-CN" dirty="0" err="1" smtClean="0"/>
              <a:t>prob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198240" y="3407501"/>
            <a:ext cx="1439952" cy="553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RPN </a:t>
            </a:r>
          </a:p>
          <a:p>
            <a:pPr algn="ctr"/>
            <a:r>
              <a:rPr lang="en-US" altLang="zh-CN" dirty="0" smtClean="0"/>
              <a:t>Predict bbox</a:t>
            </a:r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9227215" y="2664278"/>
            <a:ext cx="1934308" cy="6922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001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bbox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7493030" y="3376060"/>
            <a:ext cx="1450731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RoI </a:t>
            </a:r>
          </a:p>
          <a:p>
            <a:pPr algn="ctr"/>
            <a:r>
              <a:rPr lang="en-US" altLang="zh-CN" dirty="0" smtClean="0"/>
              <a:t>Score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7493030" y="4283536"/>
            <a:ext cx="1450731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RoI</a:t>
            </a:r>
            <a:endParaRPr lang="zh-CN" altLang="en-US" dirty="0"/>
          </a:p>
        </p:txBody>
      </p:sp>
      <p:cxnSp>
        <p:nvCxnSpPr>
          <p:cNvPr id="114" name="肘形连接符 113"/>
          <p:cNvCxnSpPr/>
          <p:nvPr/>
        </p:nvCxnSpPr>
        <p:spPr>
          <a:xfrm>
            <a:off x="4670755" y="2394999"/>
            <a:ext cx="2341647" cy="1747142"/>
          </a:xfrm>
          <a:prstGeom prst="bentConnector3">
            <a:avLst>
              <a:gd name="adj1" fmla="val 101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75" idx="3"/>
          </p:cNvCxnSpPr>
          <p:nvPr/>
        </p:nvCxnSpPr>
        <p:spPr>
          <a:xfrm>
            <a:off x="6638192" y="3684459"/>
            <a:ext cx="397640" cy="4501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74" idx="3"/>
          </p:cNvCxnSpPr>
          <p:nvPr/>
        </p:nvCxnSpPr>
        <p:spPr>
          <a:xfrm flipV="1">
            <a:off x="6638192" y="4134566"/>
            <a:ext cx="643823" cy="425928"/>
          </a:xfrm>
          <a:prstGeom prst="bentConnector3">
            <a:avLst>
              <a:gd name="adj1" fmla="val 636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endCxn id="109" idx="1"/>
          </p:cNvCxnSpPr>
          <p:nvPr/>
        </p:nvCxnSpPr>
        <p:spPr>
          <a:xfrm rot="5400000" flipH="1" flipV="1">
            <a:off x="7091078" y="3855640"/>
            <a:ext cx="595782" cy="208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endCxn id="110" idx="1"/>
          </p:cNvCxnSpPr>
          <p:nvPr/>
        </p:nvCxnSpPr>
        <p:spPr>
          <a:xfrm rot="16200000" flipH="1">
            <a:off x="7162555" y="4238810"/>
            <a:ext cx="449937" cy="211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44" idx="3"/>
            <a:endCxn id="75" idx="1"/>
          </p:cNvCxnSpPr>
          <p:nvPr/>
        </p:nvCxnSpPr>
        <p:spPr>
          <a:xfrm flipV="1">
            <a:off x="4685393" y="3684459"/>
            <a:ext cx="512847" cy="4501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44" idx="3"/>
            <a:endCxn id="74" idx="1"/>
          </p:cNvCxnSpPr>
          <p:nvPr/>
        </p:nvCxnSpPr>
        <p:spPr>
          <a:xfrm>
            <a:off x="4685393" y="4134566"/>
            <a:ext cx="512847" cy="425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/>
          <p:cNvCxnSpPr>
            <a:stCxn id="80" idx="0"/>
            <a:endCxn id="49" idx="2"/>
          </p:cNvCxnSpPr>
          <p:nvPr/>
        </p:nvCxnSpPr>
        <p:spPr>
          <a:xfrm rot="16200000" flipV="1">
            <a:off x="7840780" y="310688"/>
            <a:ext cx="1254099" cy="3453081"/>
          </a:xfrm>
          <a:prstGeom prst="bentConnector3">
            <a:avLst>
              <a:gd name="adj1" fmla="val 35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5154277" y="5275208"/>
            <a:ext cx="1587011" cy="557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Faster rcnn</a:t>
            </a:r>
            <a:endParaRPr lang="zh-CN" altLang="en-US" dirty="0"/>
          </a:p>
        </p:txBody>
      </p:sp>
      <p:cxnSp>
        <p:nvCxnSpPr>
          <p:cNvPr id="163" name="肘形连接符 162"/>
          <p:cNvCxnSpPr>
            <a:stCxn id="110" idx="2"/>
            <a:endCxn id="159" idx="3"/>
          </p:cNvCxnSpPr>
          <p:nvPr/>
        </p:nvCxnSpPr>
        <p:spPr>
          <a:xfrm rot="5400000">
            <a:off x="7130432" y="4465892"/>
            <a:ext cx="698820" cy="1477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28" idx="2"/>
          </p:cNvCxnSpPr>
          <p:nvPr/>
        </p:nvCxnSpPr>
        <p:spPr>
          <a:xfrm rot="16200000" flipH="1">
            <a:off x="2744372" y="3172312"/>
            <a:ext cx="1274369" cy="3488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3915073" y="6216162"/>
            <a:ext cx="1540640" cy="465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 bbox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265512" y="6216162"/>
            <a:ext cx="1540640" cy="465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classify score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8620914" y="5366511"/>
            <a:ext cx="1540640" cy="465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arget bbox</a:t>
            </a:r>
            <a:endParaRPr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10391203" y="5366511"/>
            <a:ext cx="1540640" cy="465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labels</a:t>
            </a:r>
            <a:endParaRPr lang="zh-CN" altLang="en-US" dirty="0"/>
          </a:p>
        </p:txBody>
      </p:sp>
      <p:cxnSp>
        <p:nvCxnSpPr>
          <p:cNvPr id="172" name="肘形连接符 171"/>
          <p:cNvCxnSpPr>
            <a:stCxn id="159" idx="2"/>
            <a:endCxn id="167" idx="0"/>
          </p:cNvCxnSpPr>
          <p:nvPr/>
        </p:nvCxnSpPr>
        <p:spPr>
          <a:xfrm rot="5400000">
            <a:off x="5124759" y="5393138"/>
            <a:ext cx="383658" cy="1262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59" idx="2"/>
            <a:endCxn id="168" idx="0"/>
          </p:cNvCxnSpPr>
          <p:nvPr/>
        </p:nvCxnSpPr>
        <p:spPr>
          <a:xfrm rot="16200000" flipH="1">
            <a:off x="6299978" y="5480308"/>
            <a:ext cx="383658" cy="1088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9442627" y="4257592"/>
            <a:ext cx="1503484" cy="57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proposal</a:t>
            </a:r>
          </a:p>
          <a:p>
            <a:pPr algn="ctr"/>
            <a:r>
              <a:rPr lang="en-US" altLang="zh-CN" dirty="0" smtClean="0"/>
              <a:t>target layer</a:t>
            </a:r>
            <a:endParaRPr lang="zh-CN" altLang="en-US" dirty="0"/>
          </a:p>
        </p:txBody>
      </p:sp>
      <p:cxnSp>
        <p:nvCxnSpPr>
          <p:cNvPr id="186" name="直接箭头连接符 185"/>
          <p:cNvCxnSpPr>
            <a:stCxn id="110" idx="3"/>
            <a:endCxn id="184" idx="1"/>
          </p:cNvCxnSpPr>
          <p:nvPr/>
        </p:nvCxnSpPr>
        <p:spPr>
          <a:xfrm flipV="1">
            <a:off x="8943761" y="4546106"/>
            <a:ext cx="498866" cy="2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80" idx="2"/>
            <a:endCxn id="184" idx="0"/>
          </p:cNvCxnSpPr>
          <p:nvPr/>
        </p:nvCxnSpPr>
        <p:spPr>
          <a:xfrm>
            <a:off x="10194369" y="3356503"/>
            <a:ext cx="0" cy="90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/>
          <p:cNvCxnSpPr>
            <a:stCxn id="184" idx="2"/>
            <a:endCxn id="169" idx="0"/>
          </p:cNvCxnSpPr>
          <p:nvPr/>
        </p:nvCxnSpPr>
        <p:spPr>
          <a:xfrm rot="5400000">
            <a:off x="9526856" y="4698998"/>
            <a:ext cx="531892" cy="803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84" idx="2"/>
            <a:endCxn id="170" idx="0"/>
          </p:cNvCxnSpPr>
          <p:nvPr/>
        </p:nvCxnSpPr>
        <p:spPr>
          <a:xfrm rot="16200000" flipH="1">
            <a:off x="10412000" y="4616988"/>
            <a:ext cx="531892" cy="967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411226" y="5904035"/>
            <a:ext cx="1837592" cy="62425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Faster RCNN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7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43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fzu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yongan</dc:creator>
  <cp:lastModifiedBy>zhong yongan</cp:lastModifiedBy>
  <cp:revision>11</cp:revision>
  <dcterms:created xsi:type="dcterms:W3CDTF">2020-07-21T08:50:10Z</dcterms:created>
  <dcterms:modified xsi:type="dcterms:W3CDTF">2020-07-23T03:02:55Z</dcterms:modified>
</cp:coreProperties>
</file>