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45720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91440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137160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182880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228600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274320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320040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365760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1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510450" y="3182311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hape 1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510450" y="3182311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76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762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762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762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762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762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762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762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0949" y="4079525"/>
            <a:ext cx="1015150" cy="862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0949" y="4079525"/>
            <a:ext cx="1015150" cy="8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7100" y="111220"/>
            <a:ext cx="725198" cy="906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PROGRAMAÇÃO ORIENTADA A OBJETOS - POO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510450" y="3182311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pt-BR"/>
              <a:t>Sistemas para Internet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2924" y="3056800"/>
            <a:ext cx="2186874" cy="185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Alan Curtis Kay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02287"/>
            <a:ext cx="2381249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2" type="body"/>
          </p:nvPr>
        </p:nvSpPr>
        <p:spPr>
          <a:xfrm>
            <a:off x="2829925" y="1152475"/>
            <a:ext cx="505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dos conceitos  dos seus conhecimentos em Biologia e Matemática, Alan Kay formulou sua analogia “algébrico-biológica”. Ele lançou o postulado de que o: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“</a:t>
            </a: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Computador ideal deveria funcionar como um organismo vivo, isto é, cada “célula” comp</a:t>
            </a: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rtar-se relacionando-se com outras células a fim de alcançar um objetivo, entretanto, funcionando de forma autônoma. As células poderiam também reagrupar-se para resolver outros problemas ou desempenhar outras funções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Curiosidade sobre Alan Kay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34100" y="1759075"/>
            <a:ext cx="48513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criador de projeto do Dynabook, da primeira linguagem OO, 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Smalltalk</a:t>
            </a: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800" y="1331771"/>
            <a:ext cx="3415150" cy="256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5365650" y="3569150"/>
            <a:ext cx="3312600" cy="45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Alan Kay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Alan Kay pensou em como construir um sistema de software a partir de agentes autônomos que interagem entre si, estabelecendo os seguintes princípios da orientação a objetos: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Qualquer coisa é um objeto;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Objetos realizam tarefas através da requisição de serviços;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Cada objeto pertence a uma determinada classe;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Uma classe agrupa objetos similares;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Um classe possui comportamentos associados ao objeto;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 são organizadas em hierarquias;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Exemplos de Linguagens POO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C++;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PHP;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Python;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Ruby;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Basic.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500" y="1475100"/>
            <a:ext cx="4172348" cy="23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vantagens?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vantagens?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Confiável: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 isolamento entre as partes gera software seguro. Ao alterar uma uma parte nenhuma outra é afetada.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Oportuno: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Ao dividir tudo em partes, várias delas podem ser desenvolvidas em paralelo.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Manutenível: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Atualizar um software é mais fácil. Uma pequena modificação vai beneficiar todas as partes que usarem o objeto.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Extensível: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 software não é estático. Ele deve crescer para permanecer útil.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vantagens?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Reutilizável: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objetos de um sistema que criamos em outro sistema futuro.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indent="-228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Natural: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Mais fácil de entender. Você se preocupa mais na funcionalidade do que nos detalhes de implementação.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vantagens?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Orientação a objetos vai te ajudar muito em se organizar e escrever menos, além de concentrar as responsabilidades nos pontos certos, flexibilizando sua aplicação, encapsulando a lógica de negócios.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Outra enorme vantagem, onde você realmente vai economizar montanhas de código, é o polimorfismo das referências, que veremos em um posteriormente.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 objeto?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 objeto?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850" y="1320863"/>
            <a:ext cx="5894000" cy="30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pt-BR" sz="3000"/>
              <a:t>Paulo Silva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584650" y="155225"/>
            <a:ext cx="4501799" cy="48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pt-BR"/>
              <a:t>Bacharel em Sistemas de Informação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Especialista em Docência do Ensino Superior;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MBA em </a:t>
            </a:r>
            <a:r>
              <a:rPr lang="pt-BR"/>
              <a:t>Arquitetura de Software</a:t>
            </a: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(Em andamento);</a:t>
            </a:r>
            <a:b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Programador com mais de </a:t>
            </a:r>
            <a:r>
              <a:rPr lang="pt-BR"/>
              <a:t>7</a:t>
            </a: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anos de experiência em desenvolvimento de aplicaçõe</a:t>
            </a:r>
            <a:r>
              <a:rPr lang="pt-BR"/>
              <a:t>s</a:t>
            </a:r>
            <a:r>
              <a:rPr b="0" i="0" lang="pt-BR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265500" y="724200"/>
            <a:ext cx="4045199" cy="13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i="0" lang="pt-BR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Sobre mim.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21600" y="3084775"/>
            <a:ext cx="3376499" cy="57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i="0" lang="pt-BR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Contatos: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0" i="0" lang="pt-BR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(96) 9</a:t>
            </a:r>
            <a:r>
              <a:rPr lang="pt-BR" sz="2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142-4429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pt-BR" sz="2100">
                <a:latin typeface="Proxima Nova"/>
                <a:ea typeface="Proxima Nova"/>
                <a:cs typeface="Proxima Nova"/>
                <a:sym typeface="Proxima Nova"/>
              </a:rPr>
              <a:t>05.paulotarso@gmail.com</a:t>
            </a:r>
            <a:r>
              <a:rPr lang="pt-BR" sz="2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949" y="4101700"/>
            <a:ext cx="1015150" cy="8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Objeto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Coisa material ou abstrata que pode ser percebida pelos sentidos descrito por meio da suas características, comportamentos e estado atual.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50" y="2281649"/>
            <a:ext cx="3270501" cy="24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Exercício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Utilizando o conceito anterior descreva 3 “objetos em sala de aula”;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palavra classe vem da taxonomia da biologia. Todos os seres vivos de uma mesma classe biológica têm uma série de atributos e comportamentos em comum, mas não são iguais, podem variar nos valores desses atributos e como realizam esses comportamentos.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classe define os atributos e métodos comuns que serão compartilhados por um objeto.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Toda Classe possui: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Atributos;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Métodos;</a:t>
            </a:r>
          </a:p>
          <a:p>
            <a:pPr indent="-3556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Estado.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	Quando você cria um o cria um objeto a partir de uma classe podemos dizer que você está “instanciando o objeto a partir da classe”;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800" y="1152475"/>
            <a:ext cx="3333199" cy="16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Exercício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Crie as classes dos objetos criados no exercício anterior;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Abstração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abstração enquanto 1º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pilar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 programação orientada a objetos consiste em trabalhar um objeto dentro da programação se preocupando somente com suas principais propriedades, sem se apegar a pontos acidentais . 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Esse conceito é utilizado em qualquer linguagem de programação OO (Orientada a Objetos).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Exercício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Crie 2 objetos conceituais do seu dia-a-dia e classifique-os: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Qual linguagem iremos utilizar?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Qual linguagem iremos utilizar?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linguagem que utilizaremos será </a:t>
            </a:r>
            <a:r>
              <a:rPr lang="pt-BR"/>
              <a:t>PHP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Programação Orientada a Objetos - POO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510450" y="3182311"/>
            <a:ext cx="8123100" cy="62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Vamos à prática...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Exercícios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01 - Crie as suas classes em </a:t>
            </a:r>
            <a:r>
              <a:rPr lang="pt-BR"/>
              <a:t>php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02 - Crie objetos instanciados a partir das suas classes.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Obrigado!</a:t>
            </a: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Referências Bibliográficas.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MANZANO, José Augusto G., COSTA JR., Roberto da.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Programação de Computadores com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Érica, 2014.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FURGERI, Sérgio.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 8 - Ensino Didático - Desenvolvimento e Implementação de Aplicações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Érica, 2015.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É um paradigma de programação.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750" y="1754058"/>
            <a:ext cx="5088048" cy="245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Aproximar o mundo digital do mundo real.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250" y="1880650"/>
            <a:ext cx="38099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evolução dos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paradigmas de programação.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5" name="Shape 205"/>
          <p:cNvSpPr/>
          <p:nvPr/>
        </p:nvSpPr>
        <p:spPr>
          <a:xfrm>
            <a:off x="311700" y="1502125"/>
            <a:ext cx="2293500" cy="804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BAIXO NÍVEL</a:t>
            </a:r>
          </a:p>
        </p:txBody>
      </p:sp>
      <p:sp>
        <p:nvSpPr>
          <p:cNvPr id="206" name="Shape 206"/>
          <p:cNvSpPr/>
          <p:nvPr/>
        </p:nvSpPr>
        <p:spPr>
          <a:xfrm>
            <a:off x="2742725" y="1797175"/>
            <a:ext cx="348900" cy="2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182036" y="1533800"/>
            <a:ext cx="2293500" cy="804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pt-BR"/>
              <a:t>PROGRAMAÇÃO LINEAR</a:t>
            </a:r>
          </a:p>
        </p:txBody>
      </p:sp>
      <p:sp>
        <p:nvSpPr>
          <p:cNvPr id="208" name="Shape 208"/>
          <p:cNvSpPr/>
          <p:nvPr/>
        </p:nvSpPr>
        <p:spPr>
          <a:xfrm>
            <a:off x="5613062" y="1828850"/>
            <a:ext cx="348900" cy="2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6152912" y="1614175"/>
            <a:ext cx="2293500" cy="804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ESTRUTURADA</a:t>
            </a:r>
          </a:p>
        </p:txBody>
      </p:sp>
      <p:sp>
        <p:nvSpPr>
          <p:cNvPr id="210" name="Shape 210"/>
          <p:cNvSpPr/>
          <p:nvPr/>
        </p:nvSpPr>
        <p:spPr>
          <a:xfrm rot="5400000">
            <a:off x="7182811" y="2616874"/>
            <a:ext cx="348900" cy="2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152912" y="3102150"/>
            <a:ext cx="2293500" cy="804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MODULAR</a:t>
            </a:r>
          </a:p>
        </p:txBody>
      </p:sp>
      <p:sp>
        <p:nvSpPr>
          <p:cNvPr id="212" name="Shape 212"/>
          <p:cNvSpPr/>
          <p:nvPr/>
        </p:nvSpPr>
        <p:spPr>
          <a:xfrm rot="10800000">
            <a:off x="5678274" y="3360649"/>
            <a:ext cx="348900" cy="2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259011" y="3102150"/>
            <a:ext cx="2293500" cy="804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Origem da Orientação a Objetos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Origem da Orientação a Objetos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orientação a objetos tem sua origem nos anos 60 na Noruega, com Kristen Nygaard e Ole-Johan Dahl, no Centro Norueguês de Computação. Através da linguagem Simula 67, foram introduzidos os conceitos de classe e herança.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orientação a objetos foi mais bem conceituada no laboratório da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Xerox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em Palo Alto, sendo refinada numa sequência de protótipos da linguagem Smalltalk. 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roxima Nova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 líder desse projeto foi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Alan Curtis Kay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considerado um dos criadores do termo “programação orientada a objetos”.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Criador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