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6BB1-207A-094E-BB93-F167278C409F}" type="datetimeFigureOut">
              <a:rPr lang="it-IT" smtClean="0"/>
              <a:t>25/06/13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B3A7-2188-BB4E-BEE5-F2115014C6E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63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6BB1-207A-094E-BB93-F167278C409F}" type="datetimeFigureOut">
              <a:rPr lang="it-IT" smtClean="0"/>
              <a:t>25/06/13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B3A7-2188-BB4E-BEE5-F2115014C6E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780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6BB1-207A-094E-BB93-F167278C409F}" type="datetimeFigureOut">
              <a:rPr lang="it-IT" smtClean="0"/>
              <a:t>25/06/13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B3A7-2188-BB4E-BEE5-F2115014C6E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921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6BB1-207A-094E-BB93-F167278C409F}" type="datetimeFigureOut">
              <a:rPr lang="it-IT" smtClean="0"/>
              <a:t>25/06/13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B3A7-2188-BB4E-BEE5-F2115014C6E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025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6BB1-207A-094E-BB93-F167278C409F}" type="datetimeFigureOut">
              <a:rPr lang="it-IT" smtClean="0"/>
              <a:t>25/06/13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B3A7-2188-BB4E-BEE5-F2115014C6E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464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6BB1-207A-094E-BB93-F167278C409F}" type="datetimeFigureOut">
              <a:rPr lang="it-IT" smtClean="0"/>
              <a:t>25/06/13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B3A7-2188-BB4E-BEE5-F2115014C6E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201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6BB1-207A-094E-BB93-F167278C409F}" type="datetimeFigureOut">
              <a:rPr lang="it-IT" smtClean="0"/>
              <a:t>25/06/13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B3A7-2188-BB4E-BEE5-F2115014C6E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456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6BB1-207A-094E-BB93-F167278C409F}" type="datetimeFigureOut">
              <a:rPr lang="it-IT" smtClean="0"/>
              <a:t>25/06/13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B3A7-2188-BB4E-BEE5-F2115014C6E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708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6BB1-207A-094E-BB93-F167278C409F}" type="datetimeFigureOut">
              <a:rPr lang="it-IT" smtClean="0"/>
              <a:t>25/06/13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B3A7-2188-BB4E-BEE5-F2115014C6E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145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6BB1-207A-094E-BB93-F167278C409F}" type="datetimeFigureOut">
              <a:rPr lang="it-IT" smtClean="0"/>
              <a:t>25/06/13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B3A7-2188-BB4E-BEE5-F2115014C6E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18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6BB1-207A-094E-BB93-F167278C409F}" type="datetimeFigureOut">
              <a:rPr lang="it-IT" smtClean="0"/>
              <a:t>25/06/13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B3A7-2188-BB4E-BEE5-F2115014C6E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597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26BB1-207A-094E-BB93-F167278C409F}" type="datetimeFigureOut">
              <a:rPr lang="it-IT" smtClean="0"/>
              <a:t>25/06/13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DB3A7-2188-BB4E-BEE5-F2115014C6E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91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445908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#</a:t>
            </a:r>
            <a:r>
              <a:rPr lang="it-IT" dirty="0" err="1" smtClean="0"/>
              <a:t>Dev</a:t>
            </a:r>
            <a:r>
              <a:rPr lang="it-IT" dirty="0" smtClean="0"/>
              <a:t> </a:t>
            </a:r>
            <a:r>
              <a:rPr lang="it-IT" dirty="0" smtClean="0"/>
              <a:t> #</a:t>
            </a:r>
            <a:r>
              <a:rPr lang="it-IT" dirty="0" err="1" smtClean="0"/>
              <a:t>Viz</a:t>
            </a:r>
            <a:r>
              <a:rPr lang="it-IT" dirty="0" smtClean="0"/>
              <a:t> </a:t>
            </a:r>
            <a:r>
              <a:rPr lang="it-IT" dirty="0" smtClean="0"/>
              <a:t> #</a:t>
            </a:r>
            <a:r>
              <a:rPr lang="it-IT" dirty="0" err="1" smtClean="0"/>
              <a:t>DataScience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Project </a:t>
            </a:r>
            <a:r>
              <a:rPr lang="it-IT" dirty="0" smtClean="0"/>
              <a:t>by</a:t>
            </a:r>
            <a:br>
              <a:rPr lang="it-IT" dirty="0" smtClean="0"/>
            </a:br>
            <a:r>
              <a:rPr lang="it-IT" dirty="0" smtClean="0"/>
              <a:t>Alex, Giuseppe &amp; Erika</a:t>
            </a:r>
            <a:endParaRPr lang="it-IT" dirty="0"/>
          </a:p>
        </p:txBody>
      </p:sp>
      <p:pic>
        <p:nvPicPr>
          <p:cNvPr id="4" name="Immagine 3" descr="Schermata 2013-06-24 alle 21.06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611"/>
            <a:ext cx="9144000" cy="3887079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7259424" y="6402863"/>
            <a:ext cx="173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June</a:t>
            </a:r>
            <a:r>
              <a:rPr lang="it-IT" dirty="0" smtClean="0"/>
              <a:t> 25, 2013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3564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 err="1" smtClean="0"/>
              <a:t>Dataset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it-IT" dirty="0" err="1" smtClean="0"/>
              <a:t>Twitter</a:t>
            </a:r>
            <a:r>
              <a:rPr lang="it-IT" dirty="0" smtClean="0"/>
              <a:t> 11 </a:t>
            </a:r>
            <a:r>
              <a:rPr lang="it-IT" dirty="0" err="1" smtClean="0"/>
              <a:t>Feb</a:t>
            </a:r>
            <a:r>
              <a:rPr lang="it-IT" dirty="0" smtClean="0"/>
              <a:t> </a:t>
            </a:r>
            <a:r>
              <a:rPr lang="it-IT" dirty="0" smtClean="0"/>
              <a:t>2011 </a:t>
            </a:r>
          </a:p>
          <a:p>
            <a:pPr lvl="2"/>
            <a:r>
              <a:rPr lang="it-IT" dirty="0" err="1" smtClean="0"/>
              <a:t>Mubarack</a:t>
            </a:r>
            <a:r>
              <a:rPr lang="it-IT" dirty="0" smtClean="0"/>
              <a:t> Falls</a:t>
            </a:r>
          </a:p>
          <a:p>
            <a:pPr lvl="2"/>
            <a:r>
              <a:rPr lang="it-IT" dirty="0" smtClean="0"/>
              <a:t>#</a:t>
            </a:r>
            <a:r>
              <a:rPr lang="it-IT" dirty="0" err="1" smtClean="0"/>
              <a:t>Egypt</a:t>
            </a:r>
            <a:r>
              <a:rPr lang="it-IT" dirty="0" smtClean="0"/>
              <a:t>: the </a:t>
            </a:r>
            <a:r>
              <a:rPr lang="it-IT" dirty="0" err="1" smtClean="0"/>
              <a:t>most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HashTag</a:t>
            </a:r>
            <a:r>
              <a:rPr lang="it-IT" dirty="0" smtClean="0"/>
              <a:t> in 2011 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-&gt; Idea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Where</a:t>
            </a:r>
            <a:r>
              <a:rPr lang="it-IT" dirty="0"/>
              <a:t> </a:t>
            </a:r>
            <a:r>
              <a:rPr lang="it-IT" dirty="0" smtClean="0"/>
              <a:t>&amp; </a:t>
            </a:r>
            <a:r>
              <a:rPr lang="it-IT" dirty="0" err="1" smtClean="0"/>
              <a:t>When</a:t>
            </a:r>
            <a:r>
              <a:rPr lang="it-IT" dirty="0" smtClean="0"/>
              <a:t> </a:t>
            </a:r>
            <a:r>
              <a:rPr lang="it-IT" dirty="0" err="1" smtClean="0"/>
              <a:t>people</a:t>
            </a:r>
            <a:r>
              <a:rPr lang="it-IT" dirty="0" smtClean="0"/>
              <a:t> </a:t>
            </a:r>
            <a:r>
              <a:rPr lang="it-IT" dirty="0" err="1" smtClean="0"/>
              <a:t>talked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</a:t>
            </a:r>
            <a:r>
              <a:rPr lang="it-IT" dirty="0" smtClean="0"/>
              <a:t>#</a:t>
            </a:r>
            <a:r>
              <a:rPr lang="it-IT" dirty="0" err="1" smtClean="0"/>
              <a:t>Egypt</a:t>
            </a:r>
            <a:r>
              <a:rPr lang="it-IT" dirty="0" smtClean="0"/>
              <a:t>?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-&gt; </a:t>
            </a:r>
            <a:r>
              <a:rPr lang="it-IT" dirty="0" err="1" smtClean="0"/>
              <a:t>Goals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Why</a:t>
            </a:r>
            <a:r>
              <a:rPr lang="it-IT" dirty="0" smtClean="0"/>
              <a:t> #</a:t>
            </a:r>
            <a:r>
              <a:rPr lang="it-IT" dirty="0" err="1" smtClean="0"/>
              <a:t>Egypt</a:t>
            </a:r>
            <a:r>
              <a:rPr lang="it-IT" dirty="0" smtClean="0"/>
              <a:t> </a:t>
            </a:r>
            <a:r>
              <a:rPr lang="it-IT" dirty="0" err="1" smtClean="0"/>
              <a:t>was</a:t>
            </a:r>
            <a:r>
              <a:rPr lang="it-IT" dirty="0" smtClean="0"/>
              <a:t> so </a:t>
            </a:r>
            <a:r>
              <a:rPr lang="it-IT" dirty="0" err="1" smtClean="0"/>
              <a:t>important</a:t>
            </a:r>
            <a:r>
              <a:rPr lang="it-IT" dirty="0" smtClean="0"/>
              <a:t>?</a:t>
            </a:r>
          </a:p>
          <a:p>
            <a:pPr marL="457200" lvl="1" indent="0">
              <a:buNone/>
            </a:pPr>
            <a:endParaRPr lang="it-IT" dirty="0" smtClean="0"/>
          </a:p>
        </p:txBody>
      </p:sp>
      <p:pic>
        <p:nvPicPr>
          <p:cNvPr id="8" name="Immagine 7" descr="Schermata 2013-06-24 alle 21.06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910" y="4753313"/>
            <a:ext cx="4183332" cy="177831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7404629" y="6471567"/>
            <a:ext cx="173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June</a:t>
            </a:r>
            <a:r>
              <a:rPr lang="it-IT" dirty="0" smtClean="0"/>
              <a:t> 25, 2013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5586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Some </a:t>
            </a:r>
            <a:r>
              <a:rPr lang="it-IT" dirty="0" err="1" smtClean="0"/>
              <a:t>Numbers</a:t>
            </a:r>
            <a:r>
              <a:rPr lang="it-IT" dirty="0" smtClean="0"/>
              <a:t>	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 smtClean="0"/>
              <a:t>HashTag</a:t>
            </a:r>
            <a:r>
              <a:rPr lang="it-IT" dirty="0" smtClean="0"/>
              <a:t> </a:t>
            </a:r>
            <a:r>
              <a:rPr lang="it-IT" dirty="0" err="1" smtClean="0"/>
              <a:t>most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on </a:t>
            </a:r>
            <a:r>
              <a:rPr lang="it-IT" dirty="0" err="1" smtClean="0"/>
              <a:t>Feb</a:t>
            </a:r>
            <a:r>
              <a:rPr lang="it-IT" dirty="0" smtClean="0"/>
              <a:t> 11:</a:t>
            </a:r>
            <a:endParaRPr lang="it-IT" dirty="0" smtClean="0"/>
          </a:p>
          <a:p>
            <a:pPr lvl="1"/>
            <a:r>
              <a:rPr lang="it-IT" dirty="0" smtClean="0"/>
              <a:t>#</a:t>
            </a:r>
            <a:r>
              <a:rPr lang="it-IT" dirty="0" err="1" smtClean="0"/>
              <a:t>Ff</a:t>
            </a:r>
            <a:r>
              <a:rPr lang="it-IT" dirty="0" smtClean="0"/>
              <a:t>: 116564</a:t>
            </a:r>
          </a:p>
          <a:p>
            <a:pPr lvl="1"/>
            <a:r>
              <a:rPr lang="it-IT" dirty="0" smtClean="0">
                <a:solidFill>
                  <a:srgbClr val="FF0000"/>
                </a:solidFill>
              </a:rPr>
              <a:t>#</a:t>
            </a:r>
            <a:r>
              <a:rPr lang="it-IT" dirty="0" err="1" smtClean="0">
                <a:solidFill>
                  <a:srgbClr val="FF0000"/>
                </a:solidFill>
              </a:rPr>
              <a:t>Egypt</a:t>
            </a:r>
            <a:r>
              <a:rPr lang="it-IT" dirty="0" smtClean="0">
                <a:solidFill>
                  <a:srgbClr val="FF0000"/>
                </a:solidFill>
              </a:rPr>
              <a:t>: 44368</a:t>
            </a:r>
          </a:p>
          <a:p>
            <a:pPr lvl="1"/>
            <a:r>
              <a:rPr lang="it-IT" dirty="0" smtClean="0"/>
              <a:t>#jan25</a:t>
            </a:r>
            <a:r>
              <a:rPr lang="it-IT" dirty="0" smtClean="0"/>
              <a:t>: 27801</a:t>
            </a:r>
          </a:p>
          <a:p>
            <a:pPr lvl="1"/>
            <a:r>
              <a:rPr lang="it-IT" dirty="0" smtClean="0"/>
              <a:t>….</a:t>
            </a:r>
          </a:p>
          <a:p>
            <a:pPr marL="457200" lvl="1" indent="0">
              <a:buNone/>
            </a:pPr>
            <a:endParaRPr lang="it-IT" dirty="0" smtClean="0"/>
          </a:p>
          <a:p>
            <a:pPr marL="457200" lvl="1" indent="0">
              <a:buNone/>
            </a:pPr>
            <a:r>
              <a:rPr lang="it-IT" dirty="0" err="1" smtClean="0"/>
              <a:t>Tweet</a:t>
            </a:r>
            <a:r>
              <a:rPr lang="it-IT" dirty="0" smtClean="0"/>
              <a:t> </a:t>
            </a:r>
            <a:r>
              <a:rPr lang="it-IT" dirty="0" err="1" smtClean="0"/>
              <a:t>processed</a:t>
            </a:r>
            <a:r>
              <a:rPr lang="it-IT" dirty="0" smtClean="0"/>
              <a:t>:</a:t>
            </a:r>
          </a:p>
          <a:p>
            <a:pPr marL="457200" lvl="1" indent="0">
              <a:buNone/>
            </a:pPr>
            <a:r>
              <a:rPr lang="it-IT" dirty="0"/>
              <a:t>	</a:t>
            </a:r>
            <a:r>
              <a:rPr lang="it-IT" dirty="0" smtClean="0"/>
              <a:t>	-&gt; 8.758.431</a:t>
            </a:r>
          </a:p>
        </p:txBody>
      </p:sp>
      <p:pic>
        <p:nvPicPr>
          <p:cNvPr id="4" name="Immagine 3" descr="Schermata 2013-06-24 alle 21.06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910" y="4753313"/>
            <a:ext cx="4183332" cy="1778318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7404629" y="6471567"/>
            <a:ext cx="173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June</a:t>
            </a:r>
            <a:r>
              <a:rPr lang="it-IT" dirty="0" smtClean="0"/>
              <a:t> 25, 2013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029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84</Words>
  <Application>Microsoft Macintosh PowerPoint</Application>
  <PresentationFormat>Presentazione su schermo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Tema di Office</vt:lpstr>
      <vt:lpstr>#Dev  #Viz  #DataScience  Project by Alex, Giuseppe &amp; Erika</vt:lpstr>
      <vt:lpstr>Dataset</vt:lpstr>
      <vt:lpstr>Some Numbers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#Dev #Viz #DataScience Project by Alex, Giuseppe &amp; Erika</dc:title>
  <dc:creator>Alex Comunian</dc:creator>
  <cp:lastModifiedBy>Alex Comunian</cp:lastModifiedBy>
  <cp:revision>7</cp:revision>
  <dcterms:created xsi:type="dcterms:W3CDTF">2013-06-24T19:06:51Z</dcterms:created>
  <dcterms:modified xsi:type="dcterms:W3CDTF">2013-06-25T09:05:24Z</dcterms:modified>
</cp:coreProperties>
</file>