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FB562-DF28-49F0-B079-E5472C6CC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D4699F-AD06-4D8F-9DC8-3BAD8037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60A3BD-636D-455A-B846-E29E7D226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BB77-3F9E-4EC2-BBE3-86A0EBF5E0CB}" type="datetimeFigureOut">
              <a:rPr lang="fr-FR" smtClean="0"/>
              <a:t>09/01/2020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277FEE-BBE7-449C-BB11-57DAF602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601720-F668-4905-A72E-0130E80A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D91B-4972-4814-AD68-A51C523CC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42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381527-787E-4A03-9A1B-4E1A8C56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8D57C0-226A-44DE-BCCE-3EDE6A4E4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567103-F610-42AA-8305-43E22222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BB77-3F9E-4EC2-BBE3-86A0EBF5E0CB}" type="datetimeFigureOut">
              <a:rPr lang="fr-FR" smtClean="0"/>
              <a:t>09/01/2020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CC3CC7-6BAC-4887-81CB-9C1E1889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5874F0-4277-451B-8A1F-5DD847A6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D91B-4972-4814-AD68-A51C523CC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26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8692EEE-1D01-440C-B376-7B87E7655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10C128-EA99-473B-AB0E-0E40B21D1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53556E-8390-4689-A61E-65482F37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BB77-3F9E-4EC2-BBE3-86A0EBF5E0CB}" type="datetimeFigureOut">
              <a:rPr lang="fr-FR" smtClean="0"/>
              <a:t>09/01/2020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E0FB18-BAFD-4896-B519-657BE4B0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EA76CB-4D20-4D3F-A397-05AF846B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D91B-4972-4814-AD68-A51C523CC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0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0B51E-F9DC-4591-B783-249C5202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129DC6-DE5B-404F-9778-021897EF1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A5D3BE-3E92-4211-8448-361640A4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BB77-3F9E-4EC2-BBE3-86A0EBF5E0CB}" type="datetimeFigureOut">
              <a:rPr lang="fr-FR" smtClean="0"/>
              <a:t>09/01/2020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E4E517-4A8D-481F-9EE5-D84DC2C4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802BD9-B441-4692-B8B0-4DC1CCA0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D91B-4972-4814-AD68-A51C523CC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5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C503C-96D4-4C43-AB1B-8260BDC3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FB6BA3-CE02-4E29-8823-1D450B883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D612A4-2353-454B-9733-E830BE36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BB77-3F9E-4EC2-BBE3-86A0EBF5E0CB}" type="datetimeFigureOut">
              <a:rPr lang="fr-FR" smtClean="0"/>
              <a:t>09/01/2020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1F1B70-F67E-4E0F-9BF7-0ED6DF31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B067B6-376C-471C-BC26-D896BAC2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D91B-4972-4814-AD68-A51C523CC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71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F8F19-FB10-4DAF-93C4-25468F1B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2AAEB-B1DB-4E36-9BD1-83275D911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C3E5A8-79CB-467E-92D8-CD4E99553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908372-44B2-4F48-A1CC-1FF7B83C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BB77-3F9E-4EC2-BBE3-86A0EBF5E0CB}" type="datetimeFigureOut">
              <a:rPr lang="fr-FR" smtClean="0"/>
              <a:t>09/01/2020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E8B76D-3A3B-4B62-A2C6-E33D40A4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9E710B-7A31-4E52-AB26-43D73245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D91B-4972-4814-AD68-A51C523CC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16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1FF2E-3F8F-44F2-89E7-EAC7D12AB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715E91-C589-4E71-AF94-E62ABB31E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7406BA-168D-484A-998B-EA6125F79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44B6CEC-C78F-480C-A8F6-62CE3F052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8601B5-49CC-4AA3-A4A1-162336D19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762B99-ACF8-4778-B921-732289FE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BB77-3F9E-4EC2-BBE3-86A0EBF5E0CB}" type="datetimeFigureOut">
              <a:rPr lang="fr-FR" smtClean="0"/>
              <a:t>09/01/2020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92B9498-A145-4EDB-8F6D-8F0D9AD6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2EABC17-BDF9-4F5E-9A0C-B07B38CD2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D91B-4972-4814-AD68-A51C523CC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35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B73EE-C9B9-4A6E-83AB-2D00E6B9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7B1853F-C5A1-4B60-9418-197D14ED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BB77-3F9E-4EC2-BBE3-86A0EBF5E0CB}" type="datetimeFigureOut">
              <a:rPr lang="fr-FR" smtClean="0"/>
              <a:t>09/01/2020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DE138F-5452-4677-BFFD-1EC7720E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0FE4BE-217C-4307-8A05-2E3130A8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D91B-4972-4814-AD68-A51C523CC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00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D522799-A918-441F-8F89-9E39CABD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BB77-3F9E-4EC2-BBE3-86A0EBF5E0CB}" type="datetimeFigureOut">
              <a:rPr lang="fr-FR" smtClean="0"/>
              <a:t>09/01/2020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A57244-F4BA-4A24-9510-B6169E77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BC75D5-C6E7-4FDC-8105-7D34FACA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D91B-4972-4814-AD68-A51C523CC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86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2C0D0-5D1E-4CE0-A4F2-13CFB6AE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B66083-FAFC-41EF-8DE8-DAF051DE5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495F2B-44BC-42AB-95E7-8D7196574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F35730-DD49-4705-A24B-E5684D7A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BB77-3F9E-4EC2-BBE3-86A0EBF5E0CB}" type="datetimeFigureOut">
              <a:rPr lang="fr-FR" smtClean="0"/>
              <a:t>09/01/2020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711C4B-C368-44BA-BDE4-B6169581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B1865A-C4BC-4AC2-8AB8-33F3277A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D91B-4972-4814-AD68-A51C523CC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05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77B99-8750-4640-A5D6-C3366A6F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20E7AE2-489C-46ED-B844-3B1B3CF25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C9E6E8-C782-4C26-B4D7-F31246950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F212F1-B907-4B3B-B7CB-776A3E6D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BB77-3F9E-4EC2-BBE3-86A0EBF5E0CB}" type="datetimeFigureOut">
              <a:rPr lang="fr-FR" smtClean="0"/>
              <a:t>09/01/2020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34A1D6-F971-44D0-82D8-BC151D36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4D7146-683E-4889-A0E5-C3A975F8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D91B-4972-4814-AD68-A51C523CC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35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5BC412-CD6E-4FF2-8D0F-480D3A48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3AA261-4922-4EBF-9BC7-20D52CA5B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080BDA-1EB8-42B5-A838-4779008AD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4BB77-3F9E-4EC2-BBE3-86A0EBF5E0CB}" type="datetimeFigureOut">
              <a:rPr lang="fr-FR" smtClean="0"/>
              <a:t>09/01/2020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167024-4B48-477F-953F-80AA935A8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74702D-399D-4D63-AFD2-9601A42F3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7D91B-4972-4814-AD68-A51C523CC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97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AC5134-D826-4D69-9133-B6C1DB308649}"/>
              </a:ext>
            </a:extLst>
          </p:cNvPr>
          <p:cNvSpPr/>
          <p:nvPr/>
        </p:nvSpPr>
        <p:spPr>
          <a:xfrm>
            <a:off x="2003250" y="262863"/>
            <a:ext cx="2299582" cy="341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k_nn_ij.js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</a:rPr>
              <a:t>Main script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D2E50A-FDC6-4258-AFFD-0C469A9115DE}"/>
              </a:ext>
            </a:extLst>
          </p:cNvPr>
          <p:cNvSpPr/>
          <p:nvPr/>
        </p:nvSpPr>
        <p:spPr>
          <a:xfrm>
            <a:off x="5249152" y="807589"/>
            <a:ext cx="2299581" cy="341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proc_a_part.js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</a:rPr>
              <a:t>Script Process </a:t>
            </a:r>
            <a:r>
              <a:rPr lang="fr-FR" sz="1000" dirty="0" err="1">
                <a:solidFill>
                  <a:schemeClr val="tx1"/>
                </a:solidFill>
              </a:rPr>
              <a:t>Analyze</a:t>
            </a:r>
            <a:r>
              <a:rPr lang="fr-FR" sz="1000" dirty="0">
                <a:solidFill>
                  <a:schemeClr val="tx1"/>
                </a:solidFill>
              </a:rPr>
              <a:t> </a:t>
            </a:r>
            <a:r>
              <a:rPr lang="fr-FR" sz="1000" dirty="0" err="1">
                <a:solidFill>
                  <a:schemeClr val="tx1"/>
                </a:solidFill>
              </a:rPr>
              <a:t>Particles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FF9A5E-6000-4AA0-A3CA-EADB7E1D5857}"/>
              </a:ext>
            </a:extLst>
          </p:cNvPr>
          <p:cNvSpPr/>
          <p:nvPr/>
        </p:nvSpPr>
        <p:spPr>
          <a:xfrm>
            <a:off x="2003249" y="807588"/>
            <a:ext cx="2299582" cy="8192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Image </a:t>
            </a:r>
            <a:r>
              <a:rPr lang="fr-FR" sz="1000" dirty="0" err="1">
                <a:solidFill>
                  <a:schemeClr val="tx1"/>
                </a:solidFill>
              </a:rPr>
              <a:t>Preparation</a:t>
            </a:r>
            <a:r>
              <a:rPr lang="fr-FR" sz="1000" dirty="0">
                <a:solidFill>
                  <a:schemeClr val="tx1"/>
                </a:solidFill>
              </a:rPr>
              <a:t> &amp; </a:t>
            </a:r>
            <a:r>
              <a:rPr lang="fr-FR" sz="1000" dirty="0" err="1">
                <a:solidFill>
                  <a:schemeClr val="tx1"/>
                </a:solidFill>
              </a:rPr>
              <a:t>Measurement</a:t>
            </a:r>
            <a:endParaRPr lang="fr-F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tx1"/>
                </a:solidFill>
              </a:rPr>
              <a:t>Load</a:t>
            </a:r>
            <a:r>
              <a:rPr lang="fr-FR" sz="1000" dirty="0">
                <a:solidFill>
                  <a:schemeClr val="tx1"/>
                </a:solidFill>
              </a:rPr>
              <a:t> image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tx1"/>
                </a:solidFill>
              </a:rPr>
              <a:t>Load</a:t>
            </a:r>
            <a:r>
              <a:rPr lang="fr-FR" sz="1000" dirty="0">
                <a:solidFill>
                  <a:schemeClr val="tx1"/>
                </a:solidFill>
              </a:rPr>
              <a:t> CSV of labels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/>
                </a:solidFill>
              </a:rPr>
              <a:t>Chose the </a:t>
            </a:r>
            <a:r>
              <a:rPr lang="fr-FR" sz="1000" dirty="0" err="1">
                <a:solidFill>
                  <a:schemeClr val="tx1"/>
                </a:solidFill>
              </a:rPr>
              <a:t>ImageJ</a:t>
            </a:r>
            <a:r>
              <a:rPr lang="fr-FR" sz="1000" dirty="0">
                <a:solidFill>
                  <a:schemeClr val="tx1"/>
                </a:solidFill>
              </a:rPr>
              <a:t> process to </a:t>
            </a:r>
            <a:r>
              <a:rPr lang="fr-FR" sz="1000" dirty="0" err="1">
                <a:solidFill>
                  <a:schemeClr val="tx1"/>
                </a:solidFill>
              </a:rPr>
              <a:t>apply</a:t>
            </a:r>
            <a:endParaRPr lang="fr-F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tx1"/>
                </a:solidFill>
              </a:rPr>
              <a:t>Load</a:t>
            </a:r>
            <a:r>
              <a:rPr lang="fr-FR" sz="1000" dirty="0">
                <a:solidFill>
                  <a:schemeClr val="tx1"/>
                </a:solidFill>
              </a:rPr>
              <a:t> the </a:t>
            </a:r>
            <a:r>
              <a:rPr lang="fr-FR" sz="1000" dirty="0" err="1">
                <a:solidFill>
                  <a:schemeClr val="tx1"/>
                </a:solidFill>
              </a:rPr>
              <a:t>Results</a:t>
            </a:r>
            <a:r>
              <a:rPr lang="fr-FR" sz="1000" dirty="0">
                <a:solidFill>
                  <a:schemeClr val="tx1"/>
                </a:solidFill>
              </a:rPr>
              <a:t> of </a:t>
            </a:r>
            <a:r>
              <a:rPr lang="fr-FR" sz="1000" dirty="0" err="1">
                <a:solidFill>
                  <a:schemeClr val="tx1"/>
                </a:solidFill>
              </a:rPr>
              <a:t>Measurements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A0641-977E-4CB5-9F27-CD05546E5C56}"/>
              </a:ext>
            </a:extLst>
          </p:cNvPr>
          <p:cNvSpPr/>
          <p:nvPr/>
        </p:nvSpPr>
        <p:spPr>
          <a:xfrm>
            <a:off x="5249151" y="1285037"/>
            <a:ext cx="2299581" cy="341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proc_stack.js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</a:rPr>
              <a:t>Script Process Montage to Stack</a:t>
            </a:r>
          </a:p>
        </p:txBody>
      </p:sp>
      <p:sp>
        <p:nvSpPr>
          <p:cNvPr id="8" name="Organigramme : Décision 7">
            <a:extLst>
              <a:ext uri="{FF2B5EF4-FFF2-40B4-BE49-F238E27FC236}">
                <a16:creationId xmlns:a16="http://schemas.microsoft.com/office/drawing/2014/main" id="{692214FD-3FB7-40F1-89D4-6E8983A4D5F6}"/>
              </a:ext>
            </a:extLst>
          </p:cNvPr>
          <p:cNvSpPr/>
          <p:nvPr/>
        </p:nvSpPr>
        <p:spPr>
          <a:xfrm>
            <a:off x="4465328" y="1046312"/>
            <a:ext cx="621326" cy="341838"/>
          </a:xfrm>
          <a:prstGeom prst="flowChartDecis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1380C7-38BD-4A77-8345-A540C63069CF}"/>
              </a:ext>
            </a:extLst>
          </p:cNvPr>
          <p:cNvSpPr/>
          <p:nvPr/>
        </p:nvSpPr>
        <p:spPr>
          <a:xfrm>
            <a:off x="2006424" y="2368595"/>
            <a:ext cx="2299582" cy="10114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k-NN </a:t>
            </a:r>
            <a:r>
              <a:rPr lang="fr-FR" sz="1000" dirty="0" err="1">
                <a:solidFill>
                  <a:schemeClr val="tx1"/>
                </a:solidFill>
              </a:rPr>
              <a:t>core</a:t>
            </a:r>
            <a:r>
              <a:rPr lang="fr-FR" sz="1000" dirty="0">
                <a:solidFill>
                  <a:schemeClr val="tx1"/>
                </a:solidFill>
              </a:rPr>
              <a:t> </a:t>
            </a:r>
            <a:r>
              <a:rPr lang="fr-FR" sz="1000" dirty="0" err="1">
                <a:solidFill>
                  <a:schemeClr val="tx1"/>
                </a:solidFill>
              </a:rPr>
              <a:t>algorithm</a:t>
            </a:r>
            <a:endParaRPr lang="fr-F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tx1"/>
                </a:solidFill>
              </a:rPr>
              <a:t>Create</a:t>
            </a:r>
            <a:r>
              <a:rPr lang="fr-FR" sz="1000" dirty="0">
                <a:solidFill>
                  <a:schemeClr val="tx1"/>
                </a:solidFill>
              </a:rPr>
              <a:t> the 2 </a:t>
            </a:r>
            <a:r>
              <a:rPr lang="fr-FR" sz="1000" dirty="0" err="1">
                <a:solidFill>
                  <a:schemeClr val="tx1"/>
                </a:solidFill>
              </a:rPr>
              <a:t>datasets</a:t>
            </a:r>
            <a:r>
              <a:rPr lang="fr-FR" sz="1000" dirty="0">
                <a:solidFill>
                  <a:schemeClr val="tx1"/>
                </a:solidFill>
              </a:rPr>
              <a:t> train and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tx1"/>
                </a:solidFill>
              </a:rPr>
              <a:t>Intancy</a:t>
            </a:r>
            <a:r>
              <a:rPr lang="fr-FR" sz="1000" dirty="0">
                <a:solidFill>
                  <a:schemeClr val="tx1"/>
                </a:solidFill>
              </a:rPr>
              <a:t> the k-NN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/>
                </a:solidFill>
              </a:rPr>
              <a:t>Train (fit)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/>
                </a:solidFill>
              </a:rPr>
              <a:t>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tx1"/>
                </a:solidFill>
              </a:rPr>
              <a:t>Calculate</a:t>
            </a:r>
            <a:r>
              <a:rPr lang="fr-FR" sz="1000" dirty="0">
                <a:solidFill>
                  <a:schemeClr val="tx1"/>
                </a:solidFill>
              </a:rPr>
              <a:t> </a:t>
            </a:r>
            <a:r>
              <a:rPr lang="fr-FR" sz="1000" dirty="0" err="1">
                <a:solidFill>
                  <a:schemeClr val="tx1"/>
                </a:solidFill>
              </a:rPr>
              <a:t>Accuracy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86F33C-EE4C-4869-B939-AE0735AFC55A}"/>
              </a:ext>
            </a:extLst>
          </p:cNvPr>
          <p:cNvSpPr/>
          <p:nvPr/>
        </p:nvSpPr>
        <p:spPr>
          <a:xfrm>
            <a:off x="2003250" y="1874670"/>
            <a:ext cx="2299582" cy="2461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Loop </a:t>
            </a:r>
            <a:r>
              <a:rPr lang="fr-FR" sz="1000" dirty="0" err="1">
                <a:solidFill>
                  <a:schemeClr val="tx1"/>
                </a:solidFill>
              </a:rPr>
              <a:t>with</a:t>
            </a:r>
            <a:r>
              <a:rPr lang="fr-FR" sz="1000" dirty="0">
                <a:solidFill>
                  <a:schemeClr val="tx1"/>
                </a:solidFill>
              </a:rPr>
              <a:t> k = 1 to 20 </a:t>
            </a:r>
            <a:r>
              <a:rPr lang="fr-FR" sz="1000" dirty="0" err="1">
                <a:solidFill>
                  <a:schemeClr val="tx1"/>
                </a:solidFill>
              </a:rPr>
              <a:t>nearest</a:t>
            </a:r>
            <a:r>
              <a:rPr lang="fr-FR" sz="1000" dirty="0">
                <a:solidFill>
                  <a:schemeClr val="tx1"/>
                </a:solidFill>
              </a:rPr>
              <a:t> </a:t>
            </a:r>
            <a:r>
              <a:rPr lang="fr-FR" sz="1000" dirty="0" err="1">
                <a:solidFill>
                  <a:schemeClr val="tx1"/>
                </a:solidFill>
              </a:rPr>
              <a:t>neighbors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A7D205-F393-4F76-8527-4B155FB26A9E}"/>
              </a:ext>
            </a:extLst>
          </p:cNvPr>
          <p:cNvSpPr/>
          <p:nvPr/>
        </p:nvSpPr>
        <p:spPr>
          <a:xfrm>
            <a:off x="2003249" y="4139331"/>
            <a:ext cx="2299582" cy="146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Exploitation of the k-NN to </a:t>
            </a:r>
            <a:r>
              <a:rPr lang="fr-FR" sz="1000" dirty="0" err="1">
                <a:solidFill>
                  <a:schemeClr val="tx1"/>
                </a:solidFill>
              </a:rPr>
              <a:t>predict</a:t>
            </a:r>
            <a:r>
              <a:rPr lang="fr-FR" sz="1000" dirty="0">
                <a:solidFill>
                  <a:schemeClr val="tx1"/>
                </a:solidFill>
              </a:rPr>
              <a:t> labels of </a:t>
            </a:r>
            <a:r>
              <a:rPr lang="fr-FR" sz="1000" dirty="0" err="1">
                <a:solidFill>
                  <a:schemeClr val="tx1"/>
                </a:solidFill>
              </a:rPr>
              <a:t>symbols</a:t>
            </a:r>
            <a:endParaRPr lang="fr-F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tx1"/>
                </a:solidFill>
              </a:rPr>
              <a:t>Load</a:t>
            </a:r>
            <a:r>
              <a:rPr lang="fr-FR" sz="1000" dirty="0">
                <a:solidFill>
                  <a:schemeClr val="tx1"/>
                </a:solidFill>
              </a:rPr>
              <a:t> </a:t>
            </a:r>
            <a:r>
              <a:rPr lang="fr-FR" sz="1000" dirty="0" err="1">
                <a:solidFill>
                  <a:schemeClr val="tx1"/>
                </a:solidFill>
              </a:rPr>
              <a:t>symbol</a:t>
            </a:r>
            <a:r>
              <a:rPr lang="fr-FR" sz="1000" dirty="0">
                <a:solidFill>
                  <a:schemeClr val="tx1"/>
                </a:solidFill>
              </a:rPr>
              <a:t> image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/>
                </a:solidFill>
              </a:rPr>
              <a:t>Process </a:t>
            </a:r>
            <a:r>
              <a:rPr lang="fr-FR" sz="1000" dirty="0" err="1">
                <a:solidFill>
                  <a:schemeClr val="tx1"/>
                </a:solidFill>
              </a:rPr>
              <a:t>it</a:t>
            </a:r>
            <a:r>
              <a:rPr lang="fr-FR" sz="1000" dirty="0">
                <a:solidFill>
                  <a:schemeClr val="tx1"/>
                </a:solidFill>
              </a:rPr>
              <a:t> (8-bit, Noise…)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tx1"/>
                </a:solidFill>
              </a:rPr>
              <a:t>Get</a:t>
            </a:r>
            <a:r>
              <a:rPr lang="fr-FR" sz="1000" dirty="0">
                <a:solidFill>
                  <a:schemeClr val="tx1"/>
                </a:solidFill>
              </a:rPr>
              <a:t> </a:t>
            </a:r>
            <a:r>
              <a:rPr lang="fr-FR" sz="1000" dirty="0" err="1">
                <a:solidFill>
                  <a:schemeClr val="tx1"/>
                </a:solidFill>
              </a:rPr>
              <a:t>Measurements</a:t>
            </a:r>
            <a:endParaRPr lang="fr-F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/>
                </a:solidFill>
              </a:rPr>
              <a:t>Chose value for 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tx1"/>
                </a:solidFill>
              </a:rPr>
              <a:t>Create</a:t>
            </a:r>
            <a:r>
              <a:rPr lang="fr-FR" sz="1000" dirty="0">
                <a:solidFill>
                  <a:schemeClr val="tx1"/>
                </a:solidFill>
              </a:rPr>
              <a:t> a new k-NN (</a:t>
            </a:r>
            <a:r>
              <a:rPr lang="fr-FR" sz="1000" dirty="0" err="1">
                <a:solidFill>
                  <a:schemeClr val="tx1"/>
                </a:solidFill>
              </a:rPr>
              <a:t>becasue</a:t>
            </a:r>
            <a:r>
              <a:rPr lang="fr-FR" sz="1000" dirty="0">
                <a:solidFill>
                  <a:schemeClr val="tx1"/>
                </a:solidFill>
              </a:rPr>
              <a:t> of 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/>
                </a:solidFill>
              </a:rPr>
              <a:t>Train (fit) </a:t>
            </a:r>
            <a:r>
              <a:rPr lang="fr-FR" sz="1000" dirty="0" err="1">
                <a:solidFill>
                  <a:schemeClr val="tx1"/>
                </a:solidFill>
              </a:rPr>
              <a:t>this</a:t>
            </a:r>
            <a:r>
              <a:rPr lang="fr-FR" sz="1000" dirty="0">
                <a:solidFill>
                  <a:schemeClr val="tx1"/>
                </a:solidFill>
              </a:rPr>
              <a:t> new k-NN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tx1"/>
                </a:solidFill>
              </a:rPr>
              <a:t>Predict</a:t>
            </a:r>
            <a:r>
              <a:rPr lang="fr-FR" sz="1000" dirty="0">
                <a:solidFill>
                  <a:schemeClr val="tx1"/>
                </a:solidFill>
              </a:rPr>
              <a:t> Label and log </a:t>
            </a:r>
            <a:r>
              <a:rPr lang="fr-FR" sz="1000" dirty="0" err="1">
                <a:solidFill>
                  <a:schemeClr val="tx1"/>
                </a:solidFill>
              </a:rPr>
              <a:t>it</a:t>
            </a:r>
            <a:r>
              <a:rPr lang="fr-FR" sz="1000" dirty="0">
                <a:solidFill>
                  <a:schemeClr val="tx1"/>
                </a:solidFill>
              </a:rPr>
              <a:t> to the console</a:t>
            </a:r>
          </a:p>
        </p:txBody>
      </p:sp>
      <p:sp>
        <p:nvSpPr>
          <p:cNvPr id="12" name="Organigramme : Décision 11">
            <a:extLst>
              <a:ext uri="{FF2B5EF4-FFF2-40B4-BE49-F238E27FC236}">
                <a16:creationId xmlns:a16="http://schemas.microsoft.com/office/drawing/2014/main" id="{D493D480-BAB1-44EE-893D-59AC5E16D3A6}"/>
              </a:ext>
            </a:extLst>
          </p:cNvPr>
          <p:cNvSpPr/>
          <p:nvPr/>
        </p:nvSpPr>
        <p:spPr>
          <a:xfrm>
            <a:off x="2842377" y="3607581"/>
            <a:ext cx="621326" cy="341838"/>
          </a:xfrm>
          <a:prstGeom prst="flowChartDecis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8DC3DE-AF2F-451B-A299-75D65796835A}"/>
              </a:ext>
            </a:extLst>
          </p:cNvPr>
          <p:cNvSpPr/>
          <p:nvPr/>
        </p:nvSpPr>
        <p:spPr>
          <a:xfrm>
            <a:off x="5249151" y="2371983"/>
            <a:ext cx="2299582" cy="388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 err="1">
                <a:solidFill>
                  <a:schemeClr val="tx1"/>
                </a:solidFill>
              </a:rPr>
              <a:t>Function</a:t>
            </a:r>
            <a:r>
              <a:rPr lang="fr-FR" sz="1000" dirty="0">
                <a:solidFill>
                  <a:schemeClr val="tx1"/>
                </a:solidFill>
              </a:rPr>
              <a:t>: </a:t>
            </a:r>
            <a:r>
              <a:rPr lang="fr-FR" sz="1000" b="1" dirty="0" err="1">
                <a:solidFill>
                  <a:schemeClr val="tx1"/>
                </a:solidFill>
              </a:rPr>
              <a:t>createdf</a:t>
            </a:r>
            <a:endParaRPr lang="fr-FR" sz="10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/>
                </a:solidFill>
              </a:rPr>
              <a:t>Split </a:t>
            </a:r>
            <a:r>
              <a:rPr lang="fr-FR" sz="1000" dirty="0" err="1">
                <a:solidFill>
                  <a:schemeClr val="tx1"/>
                </a:solidFill>
              </a:rPr>
              <a:t>DataFrame</a:t>
            </a:r>
            <a:r>
              <a:rPr lang="fr-FR" sz="1000" dirty="0">
                <a:solidFill>
                  <a:schemeClr val="tx1"/>
                </a:solidFill>
              </a:rPr>
              <a:t> in train + test </a:t>
            </a:r>
            <a:r>
              <a:rPr lang="fr-FR" sz="1000" dirty="0" err="1">
                <a:solidFill>
                  <a:schemeClr val="tx1"/>
                </a:solidFill>
              </a:rPr>
              <a:t>arrays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312EFC-F068-4A71-884E-7CB4C9EEBF84}"/>
              </a:ext>
            </a:extLst>
          </p:cNvPr>
          <p:cNvSpPr/>
          <p:nvPr/>
        </p:nvSpPr>
        <p:spPr>
          <a:xfrm>
            <a:off x="5249151" y="2874301"/>
            <a:ext cx="2299582" cy="8344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 err="1">
                <a:solidFill>
                  <a:schemeClr val="tx1"/>
                </a:solidFill>
              </a:rPr>
              <a:t>Function</a:t>
            </a:r>
            <a:r>
              <a:rPr lang="fr-FR" sz="1000" dirty="0">
                <a:solidFill>
                  <a:schemeClr val="tx1"/>
                </a:solidFill>
              </a:rPr>
              <a:t>: </a:t>
            </a:r>
            <a:r>
              <a:rPr lang="fr-FR" sz="1000" b="1" dirty="0" err="1">
                <a:solidFill>
                  <a:schemeClr val="tx1"/>
                </a:solidFill>
              </a:rPr>
              <a:t>createKNN</a:t>
            </a:r>
            <a:endParaRPr lang="fr-FR" sz="10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tx1"/>
                </a:solidFill>
              </a:rPr>
              <a:t>this.fit</a:t>
            </a:r>
            <a:endParaRPr lang="fr-F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tx1"/>
                </a:solidFill>
              </a:rPr>
              <a:t>this.predict</a:t>
            </a:r>
            <a:endParaRPr lang="fr-F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tx1"/>
                </a:solidFill>
              </a:rPr>
              <a:t>this.closest</a:t>
            </a:r>
            <a:endParaRPr lang="fr-F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tx1"/>
                </a:solidFill>
              </a:rPr>
              <a:t>this.accuracy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B51DFB-B534-4E9C-8D11-6A7DBDE6FF9D}"/>
              </a:ext>
            </a:extLst>
          </p:cNvPr>
          <p:cNvSpPr/>
          <p:nvPr/>
        </p:nvSpPr>
        <p:spPr>
          <a:xfrm>
            <a:off x="6598755" y="3818783"/>
            <a:ext cx="2299582" cy="388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 err="1">
                <a:solidFill>
                  <a:schemeClr val="tx1"/>
                </a:solidFill>
              </a:rPr>
              <a:t>Function</a:t>
            </a:r>
            <a:r>
              <a:rPr lang="fr-FR" sz="1000" dirty="0">
                <a:solidFill>
                  <a:schemeClr val="tx1"/>
                </a:solidFill>
              </a:rPr>
              <a:t>: </a:t>
            </a:r>
            <a:r>
              <a:rPr lang="fr-FR" sz="1000" b="1" dirty="0">
                <a:solidFill>
                  <a:schemeClr val="tx1"/>
                </a:solidFill>
              </a:rPr>
              <a:t>distance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tx1"/>
                </a:solidFill>
              </a:rPr>
              <a:t>Calculate</a:t>
            </a:r>
            <a:r>
              <a:rPr lang="fr-FR" sz="1000" dirty="0">
                <a:solidFill>
                  <a:schemeClr val="tx1"/>
                </a:solidFill>
              </a:rPr>
              <a:t> </a:t>
            </a:r>
            <a:r>
              <a:rPr lang="fr-FR" sz="1000" dirty="0" err="1">
                <a:solidFill>
                  <a:schemeClr val="tx1"/>
                </a:solidFill>
              </a:rPr>
              <a:t>Euclidean</a:t>
            </a:r>
            <a:r>
              <a:rPr lang="fr-FR" sz="1000" dirty="0">
                <a:solidFill>
                  <a:schemeClr val="tx1"/>
                </a:solidFill>
              </a:rPr>
              <a:t> distance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EF7CE3-A1E2-4210-B847-9D5698EA02FF}"/>
              </a:ext>
            </a:extLst>
          </p:cNvPr>
          <p:cNvSpPr/>
          <p:nvPr/>
        </p:nvSpPr>
        <p:spPr>
          <a:xfrm>
            <a:off x="6598754" y="4311443"/>
            <a:ext cx="2299582" cy="3816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 err="1">
                <a:solidFill>
                  <a:schemeClr val="tx1"/>
                </a:solidFill>
              </a:rPr>
              <a:t>Function</a:t>
            </a:r>
            <a:r>
              <a:rPr lang="fr-FR" sz="1000" dirty="0">
                <a:solidFill>
                  <a:schemeClr val="tx1"/>
                </a:solidFill>
              </a:rPr>
              <a:t>: </a:t>
            </a:r>
            <a:r>
              <a:rPr lang="fr-FR" sz="1000" b="1" dirty="0" err="1">
                <a:solidFill>
                  <a:schemeClr val="tx1"/>
                </a:solidFill>
              </a:rPr>
              <a:t>modeArray</a:t>
            </a:r>
            <a:endParaRPr lang="fr-FR" sz="10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/>
                </a:solidFill>
              </a:rPr>
              <a:t>Return the top </a:t>
            </a:r>
            <a:r>
              <a:rPr lang="fr-FR" sz="1000" dirty="0" err="1">
                <a:solidFill>
                  <a:schemeClr val="tx1"/>
                </a:solidFill>
              </a:rPr>
              <a:t>most</a:t>
            </a:r>
            <a:r>
              <a:rPr lang="fr-FR" sz="1000" dirty="0">
                <a:solidFill>
                  <a:schemeClr val="tx1"/>
                </a:solidFill>
              </a:rPr>
              <a:t> </a:t>
            </a:r>
            <a:r>
              <a:rPr lang="fr-FR" sz="1000" dirty="0" err="1">
                <a:solidFill>
                  <a:schemeClr val="tx1"/>
                </a:solidFill>
              </a:rPr>
              <a:t>common</a:t>
            </a:r>
            <a:r>
              <a:rPr lang="fr-FR" sz="1000" dirty="0">
                <a:solidFill>
                  <a:schemeClr val="tx1"/>
                </a:solidFill>
              </a:rPr>
              <a:t> values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528146-92C4-43C5-8B24-4E0729BB00A1}"/>
              </a:ext>
            </a:extLst>
          </p:cNvPr>
          <p:cNvSpPr/>
          <p:nvPr/>
        </p:nvSpPr>
        <p:spPr>
          <a:xfrm>
            <a:off x="6605588" y="4924800"/>
            <a:ext cx="2299582" cy="3816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 err="1">
                <a:solidFill>
                  <a:schemeClr val="tx1"/>
                </a:solidFill>
              </a:rPr>
              <a:t>Function</a:t>
            </a:r>
            <a:r>
              <a:rPr lang="fr-FR" sz="1000" dirty="0">
                <a:solidFill>
                  <a:schemeClr val="tx1"/>
                </a:solidFill>
              </a:rPr>
              <a:t>: </a:t>
            </a:r>
            <a:r>
              <a:rPr lang="fr-FR" sz="1000" b="1" dirty="0" err="1">
                <a:solidFill>
                  <a:schemeClr val="tx1"/>
                </a:solidFill>
              </a:rPr>
              <a:t>buildResults</a:t>
            </a:r>
            <a:endParaRPr lang="fr-FR" sz="10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>
                <a:solidFill>
                  <a:schemeClr val="tx1"/>
                </a:solidFill>
              </a:rPr>
              <a:t>Build</a:t>
            </a:r>
            <a:r>
              <a:rPr lang="fr-FR" sz="1000" dirty="0">
                <a:solidFill>
                  <a:schemeClr val="tx1"/>
                </a:solidFill>
              </a:rPr>
              <a:t> </a:t>
            </a:r>
            <a:r>
              <a:rPr lang="fr-FR" sz="1000" dirty="0" err="1">
                <a:solidFill>
                  <a:schemeClr val="tx1"/>
                </a:solidFill>
              </a:rPr>
              <a:t>Dataset</a:t>
            </a:r>
            <a:r>
              <a:rPr lang="fr-FR" sz="1000" dirty="0">
                <a:solidFill>
                  <a:schemeClr val="tx1"/>
                </a:solidFill>
              </a:rPr>
              <a:t> </a:t>
            </a:r>
            <a:r>
              <a:rPr lang="fr-FR" sz="1000" dirty="0" err="1">
                <a:solidFill>
                  <a:schemeClr val="tx1"/>
                </a:solidFill>
              </a:rPr>
              <a:t>with</a:t>
            </a:r>
            <a:r>
              <a:rPr lang="fr-FR" sz="1000" dirty="0">
                <a:solidFill>
                  <a:schemeClr val="tx1"/>
                </a:solidFill>
              </a:rPr>
              <a:t> </a:t>
            </a:r>
            <a:r>
              <a:rPr lang="fr-FR" sz="1000" dirty="0" err="1">
                <a:solidFill>
                  <a:schemeClr val="tx1"/>
                </a:solidFill>
              </a:rPr>
              <a:t>Selected</a:t>
            </a:r>
            <a:r>
              <a:rPr lang="fr-FR" sz="1000" dirty="0">
                <a:solidFill>
                  <a:schemeClr val="tx1"/>
                </a:solidFill>
              </a:rPr>
              <a:t> </a:t>
            </a:r>
            <a:r>
              <a:rPr lang="fr-FR" sz="1000" dirty="0" err="1">
                <a:solidFill>
                  <a:schemeClr val="tx1"/>
                </a:solidFill>
              </a:rPr>
              <a:t>features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FC89124A-9AA1-4EBA-8E31-A9789AF05FAC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302831" y="1217231"/>
            <a:ext cx="16249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869B13D3-90D7-4FB5-9035-871EED27C832}"/>
              </a:ext>
            </a:extLst>
          </p:cNvPr>
          <p:cNvCxnSpPr>
            <a:stCxn id="8" idx="0"/>
            <a:endCxn id="5" idx="1"/>
          </p:cNvCxnSpPr>
          <p:nvPr/>
        </p:nvCxnSpPr>
        <p:spPr>
          <a:xfrm rot="5400000" flipH="1" flipV="1">
            <a:off x="4978669" y="775830"/>
            <a:ext cx="67804" cy="4731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8ED6A1FC-1E94-4A32-984D-4C647A023257}"/>
              </a:ext>
            </a:extLst>
          </p:cNvPr>
          <p:cNvCxnSpPr>
            <a:stCxn id="8" idx="2"/>
            <a:endCxn id="7" idx="1"/>
          </p:cNvCxnSpPr>
          <p:nvPr/>
        </p:nvCxnSpPr>
        <p:spPr>
          <a:xfrm rot="16200000" flipH="1">
            <a:off x="4978668" y="1185473"/>
            <a:ext cx="67806" cy="473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07D120BA-4F8D-40A5-9D5D-DC4120736DF1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16200000" flipH="1">
            <a:off x="3030736" y="2243115"/>
            <a:ext cx="247785" cy="31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24286259-D883-44C2-8097-EAB79DAD2272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3040841" y="3492207"/>
            <a:ext cx="227574" cy="3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2C0BDF04-D5ED-40AA-99F9-A358AF2A42C5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>
            <a:off x="2003250" y="1997741"/>
            <a:ext cx="3174" cy="876561"/>
          </a:xfrm>
          <a:prstGeom prst="bentConnector3">
            <a:avLst>
              <a:gd name="adj1" fmla="val 8102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DCB310EB-DE91-469C-8B29-97F6E8ED9CF3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rot="5400000">
            <a:off x="3058084" y="4044375"/>
            <a:ext cx="18991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1B0FFE18-BA28-49F7-940B-538D2BA2AFD1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306006" y="2566456"/>
            <a:ext cx="943145" cy="3078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CF57D166-CCDC-47E9-9D76-A5EBCB3AADB3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4306006" y="2874301"/>
            <a:ext cx="943145" cy="4172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DCB9C65D-9B2E-4765-BB5F-D8CE59317D59}"/>
              </a:ext>
            </a:extLst>
          </p:cNvPr>
          <p:cNvCxnSpPr>
            <a:cxnSpLocks/>
            <a:stCxn id="14" idx="2"/>
            <a:endCxn id="16" idx="1"/>
          </p:cNvCxnSpPr>
          <p:nvPr/>
        </p:nvCxnSpPr>
        <p:spPr>
          <a:xfrm rot="16200000" flipH="1">
            <a:off x="6346613" y="3761113"/>
            <a:ext cx="304471" cy="1998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E3A49EA2-9B8C-4EEF-A51E-9685335EB21B}"/>
              </a:ext>
            </a:extLst>
          </p:cNvPr>
          <p:cNvCxnSpPr>
            <a:cxnSpLocks/>
            <a:stCxn id="14" idx="2"/>
            <a:endCxn id="17" idx="1"/>
          </p:cNvCxnSpPr>
          <p:nvPr/>
        </p:nvCxnSpPr>
        <p:spPr>
          <a:xfrm rot="16200000" flipH="1">
            <a:off x="6102112" y="4005615"/>
            <a:ext cx="793473" cy="1998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0E5EB115-740E-4A42-8138-835B706A7B68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8905170" y="658163"/>
            <a:ext cx="130616" cy="44574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16D0C708-1F82-4609-8A1C-AA47DEA3950C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4302831" y="658164"/>
            <a:ext cx="4739788" cy="559068"/>
          </a:xfrm>
          <a:prstGeom prst="bentConnector3">
            <a:avLst>
              <a:gd name="adj1" fmla="val 987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 : en angle 91">
            <a:extLst>
              <a:ext uri="{FF2B5EF4-FFF2-40B4-BE49-F238E27FC236}">
                <a16:creationId xmlns:a16="http://schemas.microsoft.com/office/drawing/2014/main" id="{991A47AA-1A81-4B97-9F10-0C96C2BD1C9E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4302831" y="4871337"/>
            <a:ext cx="2302757" cy="2442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 : en angle 93">
            <a:extLst>
              <a:ext uri="{FF2B5EF4-FFF2-40B4-BE49-F238E27FC236}">
                <a16:creationId xmlns:a16="http://schemas.microsoft.com/office/drawing/2014/main" id="{6DD41217-DAD3-4C71-B6F1-16197E848D6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3051598" y="706144"/>
            <a:ext cx="20288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rganigramme : Décision 184">
            <a:extLst>
              <a:ext uri="{FF2B5EF4-FFF2-40B4-BE49-F238E27FC236}">
                <a16:creationId xmlns:a16="http://schemas.microsoft.com/office/drawing/2014/main" id="{6B7D3289-3360-400A-A40E-E51B47DCDDF8}"/>
              </a:ext>
            </a:extLst>
          </p:cNvPr>
          <p:cNvSpPr/>
          <p:nvPr/>
        </p:nvSpPr>
        <p:spPr>
          <a:xfrm>
            <a:off x="2848727" y="5793254"/>
            <a:ext cx="621326" cy="341838"/>
          </a:xfrm>
          <a:prstGeom prst="flowChartDecis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89" name="Connecteur : en angle 188">
            <a:extLst>
              <a:ext uri="{FF2B5EF4-FFF2-40B4-BE49-F238E27FC236}">
                <a16:creationId xmlns:a16="http://schemas.microsoft.com/office/drawing/2014/main" id="{D5BE8965-3E50-401B-935A-814B2FC3F82C}"/>
              </a:ext>
            </a:extLst>
          </p:cNvPr>
          <p:cNvCxnSpPr>
            <a:stCxn id="11" idx="2"/>
            <a:endCxn id="185" idx="0"/>
          </p:cNvCxnSpPr>
          <p:nvPr/>
        </p:nvCxnSpPr>
        <p:spPr>
          <a:xfrm rot="16200000" flipH="1">
            <a:off x="3061259" y="5695123"/>
            <a:ext cx="189912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 : en angle 199">
            <a:extLst>
              <a:ext uri="{FF2B5EF4-FFF2-40B4-BE49-F238E27FC236}">
                <a16:creationId xmlns:a16="http://schemas.microsoft.com/office/drawing/2014/main" id="{DFBD6F30-285B-4DE7-865B-D5D2C9376EC0}"/>
              </a:ext>
            </a:extLst>
          </p:cNvPr>
          <p:cNvCxnSpPr>
            <a:stCxn id="185" idx="1"/>
            <a:endCxn id="11" idx="1"/>
          </p:cNvCxnSpPr>
          <p:nvPr/>
        </p:nvCxnSpPr>
        <p:spPr>
          <a:xfrm rot="10800000">
            <a:off x="2003249" y="4871337"/>
            <a:ext cx="845478" cy="1092836"/>
          </a:xfrm>
          <a:prstGeom prst="bentConnector3">
            <a:avLst>
              <a:gd name="adj1" fmla="val 117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 : en angle 205">
            <a:extLst>
              <a:ext uri="{FF2B5EF4-FFF2-40B4-BE49-F238E27FC236}">
                <a16:creationId xmlns:a16="http://schemas.microsoft.com/office/drawing/2014/main" id="{BE986E5B-9C97-4425-8331-CB5FB4A32E0D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3029143" y="1750771"/>
            <a:ext cx="24779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F49C74D-C590-457E-9CAB-985F1E649F91}"/>
              </a:ext>
            </a:extLst>
          </p:cNvPr>
          <p:cNvSpPr txBox="1"/>
          <p:nvPr/>
        </p:nvSpPr>
        <p:spPr>
          <a:xfrm>
            <a:off x="4961458" y="76927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1</a:t>
            </a:r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2ABECE49-7CB3-435B-93BE-617AF724E121}"/>
              </a:ext>
            </a:extLst>
          </p:cNvPr>
          <p:cNvSpPr txBox="1"/>
          <p:nvPr/>
        </p:nvSpPr>
        <p:spPr>
          <a:xfrm>
            <a:off x="4961458" y="125554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2</a:t>
            </a:r>
          </a:p>
        </p:txBody>
      </p:sp>
      <p:sp>
        <p:nvSpPr>
          <p:cNvPr id="209" name="ZoneTexte 208">
            <a:extLst>
              <a:ext uri="{FF2B5EF4-FFF2-40B4-BE49-F238E27FC236}">
                <a16:creationId xmlns:a16="http://schemas.microsoft.com/office/drawing/2014/main" id="{1D38180C-1180-4849-9F61-9CFFF652B073}"/>
              </a:ext>
            </a:extLst>
          </p:cNvPr>
          <p:cNvSpPr txBox="1"/>
          <p:nvPr/>
        </p:nvSpPr>
        <p:spPr>
          <a:xfrm>
            <a:off x="3102463" y="3900545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Y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C4F0AD46-3179-4CFF-8CCC-E3E12632948A}"/>
              </a:ext>
            </a:extLst>
          </p:cNvPr>
          <p:cNvSpPr txBox="1"/>
          <p:nvPr/>
        </p:nvSpPr>
        <p:spPr>
          <a:xfrm>
            <a:off x="2601565" y="5751192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Y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EED7285-14DC-4F4C-81E0-5A99CEE9F395}"/>
              </a:ext>
            </a:extLst>
          </p:cNvPr>
          <p:cNvSpPr/>
          <p:nvPr/>
        </p:nvSpPr>
        <p:spPr>
          <a:xfrm>
            <a:off x="2009599" y="6282942"/>
            <a:ext cx="2299582" cy="2461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213" name="Connecteur : en angle 212">
            <a:extLst>
              <a:ext uri="{FF2B5EF4-FFF2-40B4-BE49-F238E27FC236}">
                <a16:creationId xmlns:a16="http://schemas.microsoft.com/office/drawing/2014/main" id="{CF74D995-FDA9-4600-B338-EBB6B6F6CD88}"/>
              </a:ext>
            </a:extLst>
          </p:cNvPr>
          <p:cNvCxnSpPr>
            <a:stCxn id="185" idx="2"/>
            <a:endCxn id="211" idx="0"/>
          </p:cNvCxnSpPr>
          <p:nvPr/>
        </p:nvCxnSpPr>
        <p:spPr>
          <a:xfrm rot="5400000">
            <a:off x="3085465" y="6209017"/>
            <a:ext cx="14785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ZoneTexte 213">
            <a:extLst>
              <a:ext uri="{FF2B5EF4-FFF2-40B4-BE49-F238E27FC236}">
                <a16:creationId xmlns:a16="http://schemas.microsoft.com/office/drawing/2014/main" id="{D044FCF1-BBF4-4E3E-BF6A-6CA43325EDFD}"/>
              </a:ext>
            </a:extLst>
          </p:cNvPr>
          <p:cNvSpPr txBox="1"/>
          <p:nvPr/>
        </p:nvSpPr>
        <p:spPr>
          <a:xfrm>
            <a:off x="3159390" y="6054723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N</a:t>
            </a:r>
          </a:p>
        </p:txBody>
      </p:sp>
      <p:sp>
        <p:nvSpPr>
          <p:cNvPr id="215" name="ZoneTexte 214">
            <a:extLst>
              <a:ext uri="{FF2B5EF4-FFF2-40B4-BE49-F238E27FC236}">
                <a16:creationId xmlns:a16="http://schemas.microsoft.com/office/drawing/2014/main" id="{101DFBC2-6BD6-453A-8F9A-9ECEA26F0CF9}"/>
              </a:ext>
            </a:extLst>
          </p:cNvPr>
          <p:cNvSpPr txBox="1"/>
          <p:nvPr/>
        </p:nvSpPr>
        <p:spPr>
          <a:xfrm>
            <a:off x="2574355" y="3580088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N</a:t>
            </a:r>
          </a:p>
        </p:txBody>
      </p:sp>
      <p:cxnSp>
        <p:nvCxnSpPr>
          <p:cNvPr id="217" name="Connecteur : en angle 216">
            <a:extLst>
              <a:ext uri="{FF2B5EF4-FFF2-40B4-BE49-F238E27FC236}">
                <a16:creationId xmlns:a16="http://schemas.microsoft.com/office/drawing/2014/main" id="{AE6A8105-CDAD-4728-988F-5747B511C4E6}"/>
              </a:ext>
            </a:extLst>
          </p:cNvPr>
          <p:cNvCxnSpPr>
            <a:stCxn id="12" idx="1"/>
            <a:endCxn id="211" idx="1"/>
          </p:cNvCxnSpPr>
          <p:nvPr/>
        </p:nvCxnSpPr>
        <p:spPr>
          <a:xfrm rot="10800000" flipV="1">
            <a:off x="2009599" y="3778500"/>
            <a:ext cx="832778" cy="2627512"/>
          </a:xfrm>
          <a:prstGeom prst="bentConnector3">
            <a:avLst>
              <a:gd name="adj1" fmla="val 1315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0363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187</Words>
  <Application>Microsoft Office PowerPoint</Application>
  <PresentationFormat>Grand écran</PresentationFormat>
  <Paragraphs>49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Jerome Cornier</dc:creator>
  <cp:lastModifiedBy>Jerome Cornier</cp:lastModifiedBy>
  <cp:revision>25</cp:revision>
  <dcterms:created xsi:type="dcterms:W3CDTF">2020-01-09T19:17:20Z</dcterms:created>
  <dcterms:modified xsi:type="dcterms:W3CDTF">2020-01-09T21:55:57Z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2020-01-09T19:17:20Z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dd694973-e367-4d08-8900-000027f6c575</vt:lpwstr>
  </property>
  <property fmtid="{D5CDD505-2E9C-101B-9397-08002B2CF9AE}" pid="8" name="MSIP_Label_f42aa342-8706-4288-bd11-ebb85995028c_ContentBits">
    <vt:lpwstr>0</vt:lpwstr>
  </property>
</Properties>
</file>