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22" r:id="rId3"/>
    <p:sldId id="332" r:id="rId4"/>
    <p:sldId id="32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31" r:id="rId13"/>
  </p:sldIdLst>
  <p:sldSz cx="9144000" cy="5143500" type="screen16x9"/>
  <p:notesSz cx="6858000" cy="9144000"/>
  <p:embeddedFontLst>
    <p:embeddedFont>
      <p:font typeface="Fira Sans Condensed" panose="020B0604020202020204" charset="0"/>
      <p:regular r:id="rId15"/>
      <p:bold r:id="rId16"/>
      <p:italic r:id="rId17"/>
      <p:boldItalic r:id="rId18"/>
    </p:embeddedFont>
    <p:embeddedFont>
      <p:font typeface="Fira Sans Condensed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C78"/>
    <a:srgbClr val="F1C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864DF-22B6-490A-9DAF-0F0AE79BF769}">
  <a:tblStyle styleId="{280864DF-22B6-490A-9DAF-0F0AE79BF7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e473b043_0_1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5e473b043_0_1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5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e473b043_0_1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5e473b043_0_1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e473b043_0_1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5e473b043_0_1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02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bullet points">
  <p:cSld name="TITLE_AND_BODY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22" name="Google Shape;122;p1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273" name="Google Shape;273;p2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279" name="Google Shape;279;p2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286" name="Google Shape;286;p2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2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292" name="Google Shape;292;p2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298" name="Google Shape;298;p2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305" name="Google Shape;305;p2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311" name="Google Shape;311;p2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317" name="Google Shape;317;p2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89C-58E3-4B91-80EF-9AC6FBDB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8227-9330-4350-AB24-A8EABED5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6E0D-AF36-4A02-8CE1-B15DB945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89D1-71A2-4462-A073-38383F5167D5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A359-AE5C-4469-8971-41D418F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188B-8CC2-475F-A7AA-D3FCA9EC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979E-B9B2-45E7-89C1-36F5EDCD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1" r:id="rId3"/>
    <p:sldLayoutId id="2147483672" r:id="rId4"/>
    <p:sldLayoutId id="2147483673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407041/WM-811K_semiconductor_wafer_map_pattern_classified" TargetMode="External"/><Relationship Id="rId2" Type="http://schemas.openxmlformats.org/officeDocument/2006/relationships/hyperlink" Target="https://ieeexplore.ieee.org/abstract/document/6932449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search.google.com/colaboratory/faq.html#:~:text=Colaboratory%2C%20or%20%E2%80%9CColab%E2%80%9D%20for,learning%2C%20data%20analysis%20and%20education" TargetMode="External"/><Relationship Id="rId4" Type="http://schemas.openxmlformats.org/officeDocument/2006/relationships/hyperlink" Target="https://cs230.stanford.edu/projects_fall_2019/posters/26259758.pdf?fbclid=IwAR2IfT6uFUVkNddXfg9V_s_EkOf6Fhc0rWqh2Wg93KFYXNOGvq-HxcAOtv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afer-map-hw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ctrTitle"/>
          </p:nvPr>
        </p:nvSpPr>
        <p:spPr>
          <a:xfrm>
            <a:off x="695041" y="1085138"/>
            <a:ext cx="7753917" cy="297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 #2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</a:t>
            </a:r>
            <a:r>
              <a:rPr lang="en-US" altLang="zh-CN" dirty="0"/>
              <a:t>afer Map Pattern Recognition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8397-D793-482E-B332-760FCAD1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0AC2-362B-4334-A2B5-ED434229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ACBD9-2A54-4BD2-9846-F373C8F8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68BB-E486-4F1B-85E6-D4A421C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7C7F-F882-4BAB-9FF2-346C6C73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08211-E529-4B37-A578-725CAC87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" y="0"/>
            <a:ext cx="91225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2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7965" y="382238"/>
            <a:ext cx="39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Resource</a:t>
            </a:r>
            <a:endParaRPr lang="zh-TW" altLang="en-US" sz="180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22300" y="949325"/>
            <a:ext cx="7759700" cy="37369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https://ieeexplore.ieee.org/abstract/document/6932449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https://github.com/fr407041/WM-811K_semiconductor_wafer_map_pattern_classified</a:t>
            </a:r>
            <a:endParaRPr lang="en-US" altLang="zh-TW" dirty="0">
              <a:hlinkClick r:id="rId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4"/>
              </a:rPr>
              <a:t>https://cs230.stanford.edu/projects_fall_2019/posters/26259758.pdf?fbclid=IwAR2IfT6uFUVkNddXfg9V_s_EkOf6Fhc0rWqh2Wg93KFYXNOGvq-HxcAOtvo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5"/>
              </a:rPr>
              <a:t>https://research.google.com/colaboratory/faq.html#:~:text=Colaboratory%2C%20or%20%E2%80%9CColab%E2%80%9D%20for,learning%2C%20data%20analysis%20and%20education</a:t>
            </a:r>
            <a:r>
              <a:rPr lang="en-US" altLang="zh-TW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337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altLang="zh-CN" dirty="0"/>
              <a:t>ataset Source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F491FA-38C6-41F8-968F-9BC1258C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0" y="1134139"/>
            <a:ext cx="8325883" cy="22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672350" y="1009150"/>
            <a:ext cx="70557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D</a:t>
            </a:r>
            <a:r>
              <a:rPr lang="en-US" altLang="zh-CN" sz="1600" dirty="0"/>
              <a:t>eadline 11</a:t>
            </a:r>
            <a:r>
              <a:rPr lang="en-US" altLang="zh-CN" sz="1600" baseline="30000" dirty="0"/>
              <a:t>st</a:t>
            </a:r>
            <a:r>
              <a:rPr lang="en-US" altLang="zh-CN" sz="1600" dirty="0"/>
              <a:t> May 23:59 (Wednesday)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Weight 30% / 100%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You have to upload your code to </a:t>
            </a:r>
            <a:r>
              <a:rPr lang="en-US" sz="1600" dirty="0" err="1"/>
              <a:t>eeclass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Format .</a:t>
            </a:r>
            <a:r>
              <a:rPr lang="en-US" sz="1600" dirty="0" err="1"/>
              <a:t>ipynb</a:t>
            </a:r>
            <a:r>
              <a:rPr lang="en-US" sz="1600" dirty="0"/>
              <a:t> / .</a:t>
            </a:r>
            <a:r>
              <a:rPr lang="en-US" sz="1600" dirty="0" err="1"/>
              <a:t>py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Use the link to register for assignment 2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u="sng" dirty="0">
                <a:hlinkClick r:id="rId3"/>
              </a:rPr>
              <a:t>https://www.kaggle.com/c/wafer-map-hw2</a:t>
            </a:r>
            <a:endParaRPr lang="en-US" sz="1600" u="sng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 #2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672349" y="1009150"/>
            <a:ext cx="8290675" cy="401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Scoring of this homework will based on your ranking in Kaggle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For example, i</a:t>
            </a:r>
            <a:r>
              <a:rPr lang="en-US" altLang="zh-CN" sz="1400" dirty="0"/>
              <a:t>f there are 20 people achieved the MAE score better than the benchmark, 2 of them will score 95, another 5 people score 90, while another 5 people will score 85 and the rest 80.</a:t>
            </a:r>
            <a:endParaRPr lang="en-US" sz="14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Scoring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BEE6CD-DC18-4AF0-8551-FE7259C4D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998"/>
              </p:ext>
            </p:extLst>
          </p:nvPr>
        </p:nvGraphicFramePr>
        <p:xfrm>
          <a:off x="705861" y="1451163"/>
          <a:ext cx="7765789" cy="3017520"/>
        </p:xfrm>
        <a:graphic>
          <a:graphicData uri="http://schemas.openxmlformats.org/drawingml/2006/table">
            <a:tbl>
              <a:tblPr firstRow="1" bandRow="1">
                <a:tableStyleId>{280864DF-22B6-490A-9DAF-0F0AE79BF769}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1731399076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360141840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2350470"/>
                    </a:ext>
                  </a:extLst>
                </a:gridCol>
                <a:gridCol w="3400799">
                  <a:extLst>
                    <a:ext uri="{9D8B030D-6E8A-4147-A177-3AD203B41FA5}">
                      <a16:colId xmlns:a16="http://schemas.microsoft.com/office/drawing/2014/main" val="451411840"/>
                    </a:ext>
                  </a:extLst>
                </a:gridCol>
              </a:tblGrid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MCAUC</a:t>
                      </a:r>
                      <a:r>
                        <a:rPr lang="en-US" sz="105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Score in Assignment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30569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32583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54971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53446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Top 25% after benchmark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93043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Percentile of 26% - 50% after benchmark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4970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Percentile of  51% - 75% after benchmark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5057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Percentile of  76% - 100% after benchmark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08842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0.84525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4587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0.15060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67423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21444"/>
                  </a:ext>
                </a:extLst>
              </a:tr>
              <a:tr h="1316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9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9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C47C1-9512-4145-95D4-2187CEC3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" y="0"/>
            <a:ext cx="9129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DA33-868E-4799-8C84-B345CDC5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DE7F-4035-45EB-AC63-F73D592A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F1FEC-A357-4A77-B945-056B01F6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" y="3214"/>
            <a:ext cx="9138131" cy="51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1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5B1B-1200-444E-883A-F6B8BD84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EF35-3B4A-465A-B513-3A855621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D311A-BF5C-4558-B61F-BBB1CB5C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" y="0"/>
            <a:ext cx="90972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CFC2-C37E-4232-846B-1219BA7F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E69E-F371-454E-9444-02E6284A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E485-CF88-4049-B366-0979A220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" y="6786"/>
            <a:ext cx="9138131" cy="51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F5F-4A65-4D43-85DA-0FCF760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741B-347D-4511-A558-A75DDA8C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CAFDA-831B-4101-93DD-6CF3E849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" y="3214"/>
            <a:ext cx="9130987" cy="51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05589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301</Words>
  <Application>Microsoft Office PowerPoint</Application>
  <PresentationFormat>On-screen Show (16:9)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 Light</vt:lpstr>
      <vt:lpstr>Arial</vt:lpstr>
      <vt:lpstr>Fira Sans Condensed ExtraBold</vt:lpstr>
      <vt:lpstr>Fira Sans Condensed</vt:lpstr>
      <vt:lpstr>Clinical Case in Neurology by Slidesgo</vt:lpstr>
      <vt:lpstr>Assignment #2  Wafer Map Pattern Recognition  </vt:lpstr>
      <vt:lpstr>Dataset Source.</vt:lpstr>
      <vt:lpstr>Assignment #2.</vt:lpstr>
      <vt:lpstr>Scoring.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  Predicting the Productivity of Employee</dc:title>
  <dc:creator>Yang Hui</dc:creator>
  <cp:lastModifiedBy>Yang Hui</cp:lastModifiedBy>
  <cp:revision>22</cp:revision>
  <dcterms:modified xsi:type="dcterms:W3CDTF">2022-04-14T04:13:43Z</dcterms:modified>
</cp:coreProperties>
</file>