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1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26c38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26c38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00962a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a00962a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a00962a6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a00962a6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eed7fe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eed7fe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00962a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00962a6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00962a6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00962a6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f64a3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f64a3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 sz="1300">
                <a:solidFill>
                  <a:srgbClr val="595959"/>
                </a:solidFill>
              </a:rPr>
              <a:t>Curve-fitting compression method that linearizes multi-dimensional data and replaces predictable sequences with curve-fitting model code and encodes unpredictable data via lossy binary representation analysis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f64a3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f64a3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7200" y="1046675"/>
            <a:ext cx="8229600" cy="26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7200" y="3766675"/>
            <a:ext cx="8229600" cy="10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457200" y="1046672"/>
            <a:ext cx="8229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>
            <a:off x="457200" y="3696872"/>
            <a:ext cx="8229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2"/>
          <p:cNvCxnSpPr/>
          <p:nvPr/>
        </p:nvCxnSpPr>
        <p:spPr>
          <a:xfrm>
            <a:off x="457200" y="4794772"/>
            <a:ext cx="8229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78400" y="897250"/>
            <a:ext cx="89052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0" y="4855071"/>
            <a:ext cx="548700" cy="2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8400" y="896375"/>
            <a:ext cx="8842500" cy="3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884171"/>
            <a:ext cx="5487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descr="LBNL_log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83180" y="50299"/>
            <a:ext cx="922320" cy="7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sdm-logo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56438" y="43200"/>
            <a:ext cx="700275" cy="78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cpopescu/DAS_Compression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457200" y="1046675"/>
            <a:ext cx="8229600" cy="26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for Distributed Acoustic Sensing Data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457200" y="3766675"/>
            <a:ext cx="8229600" cy="10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5/14/2021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Alex Popescu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178400" y="897250"/>
            <a:ext cx="8905200" cy="4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Compression Libraries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Lossless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FastPFor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Byte-oriented single-instruction-multiple-data (SIMD) compression method</a:t>
            </a:r>
            <a:endParaRPr sz="16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ZSTD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 entropy coding compression method developed by Facebook</a:t>
            </a:r>
            <a:endParaRPr sz="16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Lossy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ZFP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D-dimensional array compression method that encodes data by mapping small blocks of 4</a:t>
            </a:r>
            <a:r>
              <a:rPr lang="en" sz="1600" baseline="30000"/>
              <a:t>d</a:t>
            </a:r>
            <a:r>
              <a:rPr lang="en" sz="1600"/>
              <a:t> values to a user-specified number of bits per block</a:t>
            </a:r>
            <a:endParaRPr sz="16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SZ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Curve-fitting compression method that linearizes multi-dimensional data and replaces predictable sequences with curve-fitting model code and encodes unpredictable data via lossy binary representation analysis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78400" y="897250"/>
            <a:ext cx="89052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Compression Libraries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Unable to be implemented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IDEALEM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Compression method that encodes exchangeable blocks of data with a similar representation using KS score to compare blocks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issue: Unable to capture 1D pattern in 2D data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Promising compression method once multi-dimensional encoding feature is released</a:t>
            </a:r>
            <a:endParaRPr sz="16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Curvelab (Curvelet)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curvelet transform and inverse transform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issue: No library focused on compression → solely computes transform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78400" y="897250"/>
            <a:ext cx="89052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Compression Libraries</a:t>
            </a:r>
            <a:endParaRPr sz="16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In progress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MGARD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Technique for multilevel lossy compression of scientific data based on the theory of multigrid methods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Unable to implement GPU version due to account issues with snowbear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promising method</a:t>
            </a:r>
            <a:endParaRPr sz="16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Tilib (Wavelet)</a:t>
            </a:r>
            <a:endParaRPr sz="21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Lossy image compression library that is an extension of fast Fourier transform and compression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issue: Works only on image input, so code implementation requires a workaround to represent DAS data as an image → unknown effects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Results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952500" y="3607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66EE699-8C61-4E18-A990-E87983C505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01" y="1045389"/>
            <a:ext cx="5786399" cy="404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Results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952500" y="3607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00" y="983425"/>
            <a:ext cx="5786401" cy="397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Results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952500" y="3607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00" y="990500"/>
            <a:ext cx="5786400" cy="4013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SZ Lossy Compression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l="2191" t="4122" r="67781" b="4268"/>
          <a:stretch/>
        </p:blipFill>
        <p:spPr>
          <a:xfrm>
            <a:off x="178400" y="1993850"/>
            <a:ext cx="1177551" cy="20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l="34340" t="3987" r="35712" b="4125"/>
          <a:stretch/>
        </p:blipFill>
        <p:spPr>
          <a:xfrm>
            <a:off x="1355950" y="897250"/>
            <a:ext cx="1177551" cy="206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66331" t="3984" r="2542" b="3984"/>
          <a:stretch/>
        </p:blipFill>
        <p:spPr>
          <a:xfrm>
            <a:off x="1333687" y="2961825"/>
            <a:ext cx="1222081" cy="20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l="34418" t="4119" r="35868" b="4128"/>
          <a:stretch/>
        </p:blipFill>
        <p:spPr>
          <a:xfrm>
            <a:off x="2555775" y="897250"/>
            <a:ext cx="1177551" cy="20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l="34339" t="4290" r="35791" b="4235"/>
          <a:stretch/>
        </p:blipFill>
        <p:spPr>
          <a:xfrm>
            <a:off x="3733325" y="897250"/>
            <a:ext cx="1177551" cy="206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l="66410" t="3982" r="2384" b="4266"/>
          <a:stretch/>
        </p:blipFill>
        <p:spPr>
          <a:xfrm>
            <a:off x="2555775" y="2973168"/>
            <a:ext cx="1222074" cy="205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l="66407" t="3987" r="2468" b="4125"/>
          <a:stretch/>
        </p:blipFill>
        <p:spPr>
          <a:xfrm>
            <a:off x="3755600" y="2964911"/>
            <a:ext cx="1222074" cy="206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l="34420" t="3987" r="35710" b="4125"/>
          <a:stretch/>
        </p:blipFill>
        <p:spPr>
          <a:xfrm>
            <a:off x="4933150" y="894538"/>
            <a:ext cx="1177551" cy="207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l="66408" t="3984" r="2387" b="3984"/>
          <a:stretch/>
        </p:blipFill>
        <p:spPr>
          <a:xfrm>
            <a:off x="4999950" y="2967019"/>
            <a:ext cx="1222074" cy="205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5200" y="3007038"/>
            <a:ext cx="2721366" cy="1824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9100" y="1209538"/>
            <a:ext cx="2667476" cy="1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178400" y="50300"/>
            <a:ext cx="72516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for the Future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178400" y="897250"/>
            <a:ext cx="89052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Consolidated all compression code and related files on Cori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Created GitHub repo with an associated README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github.com/alexcpopescu/DAS_Compression.git</a:t>
            </a:r>
            <a:r>
              <a:rPr lang="en" sz="2100"/>
              <a:t> 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Document each compression method with file name and instructions on how to run the code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Link to dependencies and how to build each one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Clean up and comment code for maximum readability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Compression for Distributed Acoustic Sensing Data</vt:lpstr>
      <vt:lpstr>Progress</vt:lpstr>
      <vt:lpstr>Progress</vt:lpstr>
      <vt:lpstr>Progress</vt:lpstr>
      <vt:lpstr>Compression Results</vt:lpstr>
      <vt:lpstr>Compression Results</vt:lpstr>
      <vt:lpstr>Compression Results</vt:lpstr>
      <vt:lpstr>SZ Lossy Compression</vt:lpstr>
      <vt:lpstr>Preparing 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for Distributed Acoustic Sensing Data</dc:title>
  <cp:lastModifiedBy>Alex Popescu</cp:lastModifiedBy>
  <cp:revision>1</cp:revision>
  <dcterms:modified xsi:type="dcterms:W3CDTF">2021-05-21T21:53:20Z</dcterms:modified>
</cp:coreProperties>
</file>