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72" r:id="rId3"/>
    <p:sldId id="273" r:id="rId4"/>
    <p:sldId id="274" r:id="rId5"/>
    <p:sldId id="268" r:id="rId6"/>
    <p:sldId id="269" r:id="rId7"/>
    <p:sldId id="266" r:id="rId8"/>
    <p:sldId id="267" r:id="rId9"/>
    <p:sldId id="264" r:id="rId10"/>
    <p:sldId id="270" r:id="rId11"/>
    <p:sldId id="265" r:id="rId12"/>
    <p:sldId id="271" r:id="rId13"/>
    <p:sldId id="27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F100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4" y="-606"/>
      </p:cViewPr>
      <p:guideLst>
        <p:guide orient="horz" pos="2736"/>
        <p:guide pos="12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CE4CD005-3CF0-45B4-BCC7-A4D2CF64F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C3E0352D-7D7D-49F4-A516-9834FB105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96DDA-5CF6-4A7F-9554-9FA50BDF0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05CDD-FD36-4E87-94CB-C6C1765F1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143000"/>
            <a:ext cx="1714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1143000"/>
            <a:ext cx="4991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EC53A-6DB5-41D7-9BB9-BC65C11A2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D5D13-6B8B-418F-937E-369C0ED89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6858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981200"/>
            <a:ext cx="3352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981200"/>
            <a:ext cx="3352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477000"/>
            <a:ext cx="2438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F9C18-B1A7-4F3A-9EEC-50F63E4B0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2438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79C2B-98F9-4D41-BABB-075F5F649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6858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981200"/>
            <a:ext cx="68580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4267200"/>
            <a:ext cx="68580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477000"/>
            <a:ext cx="2438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7E1A4-B416-46F0-85F3-5517821EF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2438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7B9ED-CC9B-4D55-AA41-B0354B1F6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8E1F-E21C-4520-BD7F-67471F902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B592D-5A7D-48A9-AE21-3995AEC21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3352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981200"/>
            <a:ext cx="3352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4A93B-46FF-473C-BBF9-29033CA99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D2D4C-2551-4DD8-B32A-73EE9E0B8C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F4682-68A2-4CBD-8D1D-3DACE7962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FD2F4-A3E1-4241-B04A-40B4D28C8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D4AD1-1A8C-44B4-B1AE-EE0B56970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0802D-D843-4EDF-ACC9-FB0B53694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B8D5E-FA28-4528-AA67-81442E6AA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35DA2-862F-459E-A89F-898400FE4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2AB95-C0D0-4A74-BE4C-ABCB16A4B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3EE02-BA2A-40B2-9585-8FB80762A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1C997-4344-4F74-A945-060C8FF9F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213A8-D9DC-4ACB-B501-4A996C525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06A6C-4FA6-4B61-BBFA-EA575A939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3EE3B-88E7-4CA3-97A4-E6D7A2FB6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1066800"/>
            <a:ext cx="1828800" cy="3276600"/>
          </a:xfrm>
          <a:prstGeom prst="rect">
            <a:avLst/>
          </a:prstGeom>
          <a:solidFill>
            <a:srgbClr val="7070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CA">
              <a:cs typeface="+mn-cs"/>
            </a:endParaRP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700088"/>
            <a:ext cx="1828800" cy="301625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CA">
              <a:cs typeface="+mn-cs"/>
            </a:endParaRP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1905000" y="700088"/>
            <a:ext cx="7239000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CA">
              <a:cs typeface="+mn-cs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143000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981200"/>
            <a:ext cx="6858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Egyptienne F Bold" charset="0"/>
                <a:cs typeface="+mn-cs"/>
              </a:defRPr>
            </a:lvl1pPr>
          </a:lstStyle>
          <a:p>
            <a:pPr>
              <a:defRPr/>
            </a:pPr>
            <a:fld id="{10049F76-D207-4D2B-AA9E-39F529CE9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Egyptienne F Bold" charset="0"/>
                <a:cs typeface="+mn-cs"/>
              </a:defRPr>
            </a:lvl1pPr>
          </a:lstStyle>
          <a:p>
            <a:pPr>
              <a:defRPr/>
            </a:pPr>
            <a:fld id="{9EAA3F99-87B5-40DE-B7E8-DA0A9AC76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14" descr="CarletonWide_Tag_K_186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52400" y="4495800"/>
            <a:ext cx="1524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6" r:id="rId3"/>
    <p:sldLayoutId id="2147483655" r:id="rId4"/>
    <p:sldLayoutId id="2147483654" r:id="rId5"/>
    <p:sldLayoutId id="2147483653" r:id="rId6"/>
    <p:sldLayoutId id="2147483652" r:id="rId7"/>
    <p:sldLayoutId id="2147483651" r:id="rId8"/>
    <p:sldLayoutId id="2147483650" r:id="rId9"/>
    <p:sldLayoutId id="2147483649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10040"/>
        </a:buClr>
        <a:buFont typeface="Wingdings" pitchFamily="2" charset="2"/>
        <a:buChar char="§"/>
        <a:defRPr sz="23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spcBef>
          <a:spcPct val="20000"/>
        </a:spcBef>
        <a:spcAft>
          <a:spcPct val="0"/>
        </a:spcAft>
        <a:buClr>
          <a:srgbClr val="F10040"/>
        </a:buClr>
        <a:buChar char="–"/>
        <a:defRPr>
          <a:solidFill>
            <a:schemeClr val="tx1"/>
          </a:solidFill>
          <a:latin typeface="+mn-lt"/>
        </a:defRPr>
      </a:lvl2pPr>
      <a:lvl3pPr marL="971550" indent="-173038" algn="l" rtl="0" eaLnBrk="0" fontAlgn="base" hangingPunct="0">
        <a:spcBef>
          <a:spcPct val="20000"/>
        </a:spcBef>
        <a:spcAft>
          <a:spcPct val="0"/>
        </a:spcAft>
        <a:buClr>
          <a:srgbClr val="F1004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312863" indent="-227013" algn="l" rtl="0" eaLnBrk="0" fontAlgn="base" hangingPunct="0">
        <a:spcBef>
          <a:spcPct val="20000"/>
        </a:spcBef>
        <a:spcAft>
          <a:spcPct val="0"/>
        </a:spcAft>
        <a:buClr>
          <a:srgbClr val="F10040"/>
        </a:buClr>
        <a:buChar char="–"/>
        <a:defRPr>
          <a:solidFill>
            <a:schemeClr val="tx1"/>
          </a:solidFill>
          <a:latin typeface="+mn-lt"/>
        </a:defRPr>
      </a:lvl4pPr>
      <a:lvl5pPr marL="1595438" indent="-161925" algn="l" rtl="0" eaLnBrk="0" fontAlgn="base" hangingPunct="0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5pPr>
      <a:lvl6pPr marL="20526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6pPr>
      <a:lvl7pPr marL="25098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7pPr>
      <a:lvl8pPr marL="29670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8pPr>
      <a:lvl9pPr marL="34242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2C4998F-4C38-4047-863A-914BEFEF20BD}" type="slidenum">
              <a:rPr lang="en-US" smtClean="0">
                <a:latin typeface="Egyptienne F Bold"/>
                <a:cs typeface="Arial" charset="0"/>
              </a:rPr>
              <a:pPr/>
              <a:t>1</a:t>
            </a:fld>
            <a:endParaRPr lang="en-US" smtClean="0">
              <a:latin typeface="Egyptienne F Bold"/>
              <a:cs typeface="Arial" charset="0"/>
            </a:endParaRPr>
          </a:p>
        </p:txBody>
      </p:sp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1905000" y="1066800"/>
            <a:ext cx="3124200" cy="3276600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133600" y="1371600"/>
            <a:ext cx="2590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>
                <a:solidFill>
                  <a:schemeClr val="bg1"/>
                </a:solidFill>
                <a:latin typeface="Egyptienne F Black"/>
              </a:rPr>
              <a:t>RoboWars Overview</a:t>
            </a:r>
            <a:endParaRPr lang="en-US" sz="3200">
              <a:solidFill>
                <a:schemeClr val="bg1"/>
              </a:solidFill>
              <a:latin typeface="Egyptienne F Roman"/>
            </a:endParaRPr>
          </a:p>
        </p:txBody>
      </p:sp>
      <p:sp>
        <p:nvSpPr>
          <p:cNvPr id="16388" name="Text Box 7"/>
          <p:cNvSpPr txBox="1">
            <a:spLocks noChangeArrowheads="1"/>
          </p:cNvSpPr>
          <p:nvPr/>
        </p:nvSpPr>
        <p:spPr bwMode="auto">
          <a:xfrm>
            <a:off x="5181600" y="10668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CA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133600" y="3200400"/>
            <a:ext cx="25908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chemeClr val="bg1"/>
                </a:solidFill>
                <a:latin typeface="Egyptienne F Black"/>
              </a:rPr>
              <a:t>Presented By:</a:t>
            </a:r>
            <a:br>
              <a:rPr lang="en-US" sz="2300">
                <a:solidFill>
                  <a:schemeClr val="bg1"/>
                </a:solidFill>
                <a:latin typeface="Egyptienne F Black"/>
              </a:rPr>
            </a:br>
            <a:r>
              <a:rPr lang="en-US" sz="2300">
                <a:solidFill>
                  <a:schemeClr val="bg1"/>
                </a:solidFill>
                <a:latin typeface="Egyptienne F Black"/>
              </a:rPr>
              <a:t>Alex Dinardo</a:t>
            </a:r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5105400" y="10668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Egyptienne F Black"/>
              </a:rPr>
              <a:t>Topics:</a:t>
            </a:r>
          </a:p>
        </p:txBody>
      </p:sp>
      <p:sp>
        <p:nvSpPr>
          <p:cNvPr id="16391" name="Text Box 11"/>
          <p:cNvSpPr txBox="1">
            <a:spLocks noChangeArrowheads="1"/>
          </p:cNvSpPr>
          <p:nvPr/>
        </p:nvSpPr>
        <p:spPr bwMode="auto">
          <a:xfrm>
            <a:off x="5105400" y="16002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CA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181600" y="1600200"/>
            <a:ext cx="3733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>
                <a:latin typeface="Egyptienne F Black"/>
              </a:rPr>
              <a:t>Augmented Reality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>
                <a:latin typeface="Egyptienne F Black"/>
              </a:rPr>
              <a:t>Server Model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>
                <a:latin typeface="Egyptienne F Black"/>
              </a:rPr>
              <a:t>Testing Plan</a:t>
            </a:r>
            <a:endParaRPr lang="en-US" sz="1800">
              <a:latin typeface="Egyptienne F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Stubbing of System Modules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The model stub</a:t>
            </a:r>
          </a:p>
          <a:p>
            <a:pPr lvl="1"/>
            <a:r>
              <a:rPr lang="en-CA" smtClean="0"/>
              <a:t>Only one robot</a:t>
            </a:r>
          </a:p>
          <a:p>
            <a:pPr lvl="1"/>
            <a:r>
              <a:rPr lang="en-CA" smtClean="0"/>
              <a:t>No virtual entities</a:t>
            </a:r>
          </a:p>
          <a:p>
            <a:pPr lvl="1"/>
            <a:r>
              <a:rPr lang="en-CA" smtClean="0"/>
              <a:t>No command or control restrictions</a:t>
            </a:r>
          </a:p>
          <a:p>
            <a:pPr lvl="1"/>
            <a:endParaRPr lang="en-CA" smtClean="0"/>
          </a:p>
          <a:p>
            <a:r>
              <a:rPr lang="en-CA" smtClean="0"/>
              <a:t>Meant for easily testing the communication between the client and robot without worrying about broken game logic.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1143000"/>
            <a:ext cx="6858000" cy="914400"/>
          </a:xfrm>
        </p:spPr>
        <p:txBody>
          <a:bodyPr/>
          <a:lstStyle/>
          <a:p>
            <a:r>
              <a:rPr lang="en-CA" smtClean="0"/>
              <a:t>Stubbing of System Modules</a:t>
            </a:r>
          </a:p>
        </p:txBody>
      </p:sp>
      <p:pic>
        <p:nvPicPr>
          <p:cNvPr id="37894" name="Picture 6" descr="slidesPic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7010400" cy="3906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Stubbing of System Modules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For testing the outlying modules, stubbing the controller simply involves injecting the set of signals that the given module expects (and some it doesn’t expect).</a:t>
            </a:r>
          </a:p>
          <a:p>
            <a:r>
              <a:rPr lang="en-CA" smtClean="0"/>
              <a:t>Unit testing should cover all methods that don’t rely on external signals.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References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600" smtClean="0"/>
              <a:t>http://www.raizlabs.com/blog/262/augmented-reality-gps</a:t>
            </a:r>
          </a:p>
          <a:p>
            <a:r>
              <a:rPr lang="en-CA" sz="1600" smtClean="0"/>
              <a:t>http://questvisual.com/</a:t>
            </a:r>
          </a:p>
          <a:p>
            <a:r>
              <a:rPr lang="en-CA" sz="1600" smtClean="0"/>
              <a:t>http://petitinvention.wordpress.com/2008/08/20/future-of-mobile-search-virtual-shopping-1/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Augmented Reality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CA" sz="2100" smtClean="0"/>
              <a:t>A fast growing area of research and development with never before thought of everyday applications.</a:t>
            </a:r>
          </a:p>
          <a:p>
            <a:r>
              <a:rPr lang="en-CA" sz="2100" smtClean="0"/>
              <a:t>Applications made possible largely thanks to easily searchable data in the internet, combined with wireless technology.</a:t>
            </a:r>
          </a:p>
        </p:txBody>
      </p:sp>
      <p:pic>
        <p:nvPicPr>
          <p:cNvPr id="46086" name="Picture 6" descr="augmented_reality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257800" y="1828800"/>
            <a:ext cx="3657600" cy="270668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Augmented Reality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CA" sz="2100" smtClean="0"/>
              <a:t>Today’s mobile platforms and devices are very powerful.</a:t>
            </a:r>
          </a:p>
          <a:p>
            <a:r>
              <a:rPr lang="en-CA" sz="2100" smtClean="0"/>
              <a:t>Access to internet and advanced visual interfaces allow for new ideas to be realised easier than before.</a:t>
            </a:r>
          </a:p>
        </p:txBody>
      </p:sp>
      <p:pic>
        <p:nvPicPr>
          <p:cNvPr id="48136" name="Picture 8" descr="future_search7-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8862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7" name="Picture 9" descr="other_purposes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3886200"/>
            <a:ext cx="2628900" cy="2628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Augmented reality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CA" sz="2100" smtClean="0"/>
              <a:t>Actual example in today’s technology: WordLens, an app for IPhone.</a:t>
            </a:r>
          </a:p>
        </p:txBody>
      </p:sp>
      <p:pic>
        <p:nvPicPr>
          <p:cNvPr id="51210" name="Picture 10" descr="quest-visual-word-lens-1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0" y="2971800"/>
            <a:ext cx="5935663" cy="3657600"/>
          </a:xfrm>
          <a:noFill/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The Server Model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Stores the logical representation of the robots and their position and heading, and the game state.</a:t>
            </a:r>
          </a:p>
          <a:p>
            <a:r>
              <a:rPr lang="en-CA" smtClean="0"/>
              <a:t>Uses the representation of the robots to interact with the virtual elements of the game.</a:t>
            </a:r>
          </a:p>
          <a:p>
            <a:r>
              <a:rPr lang="en-CA" smtClean="0"/>
              <a:t>Accepts incoming position updates and robot commands from the controller.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The Server Model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Sends game state updates (bound for the client) and override commands (bound for the robot) all to the controller.</a:t>
            </a:r>
          </a:p>
          <a:p>
            <a:r>
              <a:rPr lang="en-CA" smtClean="0"/>
              <a:t>The entire game state is serialized and sent to the Android client, where the changes in the state (represented by 3D OpenGL graphics) are updated on the screen.</a:t>
            </a:r>
          </a:p>
          <a:p>
            <a:endParaRPr lang="en-CA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1143000"/>
            <a:ext cx="6858000" cy="914400"/>
          </a:xfrm>
        </p:spPr>
        <p:txBody>
          <a:bodyPr/>
          <a:lstStyle/>
          <a:p>
            <a:r>
              <a:rPr lang="en-CA" smtClean="0"/>
              <a:t>Structure of System</a:t>
            </a:r>
          </a:p>
        </p:txBody>
      </p:sp>
      <p:pic>
        <p:nvPicPr>
          <p:cNvPr id="39940" name="Picture 4" descr="slidesPic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52600"/>
            <a:ext cx="7086600" cy="38846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Structure of System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Discrete modules with rigidly defined responsibilities.</a:t>
            </a:r>
          </a:p>
          <a:p>
            <a:r>
              <a:rPr lang="en-CA" smtClean="0"/>
              <a:t>Easy to test with unit testing (internal functionality only).</a:t>
            </a:r>
          </a:p>
          <a:p>
            <a:r>
              <a:rPr lang="en-CA" smtClean="0"/>
              <a:t>For functionality that depend on signals passed in from other modules, stubbing is required for ease of testing.</a:t>
            </a:r>
          </a:p>
          <a:p>
            <a:r>
              <a:rPr lang="en-CA" smtClean="0"/>
              <a:t>No unrelated functionality of stub is needed, only meant for injecting all possible signals for given module to process.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1143000"/>
            <a:ext cx="6858000" cy="914400"/>
          </a:xfrm>
        </p:spPr>
        <p:txBody>
          <a:bodyPr/>
          <a:lstStyle/>
          <a:p>
            <a:r>
              <a:rPr lang="en-CA" smtClean="0"/>
              <a:t>Stubbing of System Modules</a:t>
            </a:r>
          </a:p>
        </p:txBody>
      </p:sp>
      <p:pic>
        <p:nvPicPr>
          <p:cNvPr id="36868" name="Picture 4" descr="slidesPic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905000"/>
            <a:ext cx="6307138" cy="3514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Egyptienne F Black"/>
        <a:ea typeface=""/>
        <a:cs typeface=""/>
      </a:majorFont>
      <a:minorFont>
        <a:latin typeface="Egyptienne F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329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Times</vt:lpstr>
      <vt:lpstr>Arial</vt:lpstr>
      <vt:lpstr>Egyptienne F Black</vt:lpstr>
      <vt:lpstr>Wingdings</vt:lpstr>
      <vt:lpstr>Egyptienne F Bold</vt:lpstr>
      <vt:lpstr>Egyptienne F Roman</vt:lpstr>
      <vt:lpstr>Blank</vt:lpstr>
      <vt:lpstr>Slide 1</vt:lpstr>
      <vt:lpstr>Augmented Reality</vt:lpstr>
      <vt:lpstr>Augmented Reality</vt:lpstr>
      <vt:lpstr>Augmented reality</vt:lpstr>
      <vt:lpstr>The Server Model</vt:lpstr>
      <vt:lpstr>The Server Model</vt:lpstr>
      <vt:lpstr>Structure of System</vt:lpstr>
      <vt:lpstr>Structure of System</vt:lpstr>
      <vt:lpstr>Stubbing of System Modules</vt:lpstr>
      <vt:lpstr>Stubbing of System Modules</vt:lpstr>
      <vt:lpstr>Stubbing of System Modules</vt:lpstr>
      <vt:lpstr>Stubbing of System Modules</vt:lpstr>
      <vt:lpstr>References</vt:lpstr>
    </vt:vector>
  </TitlesOfParts>
  <Company>Hewson Bridge and Smith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Studio</dc:creator>
  <cp:lastModifiedBy>Alex</cp:lastModifiedBy>
  <cp:revision>70</cp:revision>
  <cp:lastPrinted>2003-01-16T15:49:46Z</cp:lastPrinted>
  <dcterms:created xsi:type="dcterms:W3CDTF">2003-01-15T21:15:39Z</dcterms:created>
  <dcterms:modified xsi:type="dcterms:W3CDTF">2011-01-11T21:50:22Z</dcterms:modified>
</cp:coreProperties>
</file>