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71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F1004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7643" autoAdjust="0"/>
  </p:normalViewPr>
  <p:slideViewPr>
    <p:cSldViewPr>
      <p:cViewPr varScale="1">
        <p:scale>
          <a:sx n="84" d="100"/>
          <a:sy n="84" d="100"/>
        </p:scale>
        <p:origin x="-522" y="-90"/>
      </p:cViewPr>
      <p:guideLst>
        <p:guide orient="horz" pos="2736"/>
        <p:guide pos="12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B95CFC-8D90-4955-B2B9-C1437AEA92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0E7371-80A2-4894-A71A-E39284D7EC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E7371-80A2-4894-A71A-E39284D7EC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3" name="Rectangle 11"/>
          <p:cNvSpPr>
            <a:spLocks noChangeArrowheads="1"/>
          </p:cNvSpPr>
          <p:nvPr userDrawn="1"/>
        </p:nvSpPr>
        <p:spPr bwMode="auto">
          <a:xfrm>
            <a:off x="1905000" y="1066800"/>
            <a:ext cx="72390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066800"/>
            <a:ext cx="7239000" cy="1981200"/>
          </a:xfrm>
        </p:spPr>
        <p:txBody>
          <a:bodyPr lIns="91440" tIns="45720" rIns="91440" bIns="45720"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1430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Egyptienne F Bol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086" name="Picture 14" descr="CarletonWide_Tag_K_18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49CFD9-8BAA-4A0F-8F20-A891D4175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1143000"/>
            <a:ext cx="1714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1143000"/>
            <a:ext cx="4991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7042A6-A296-4C07-AE00-C52EE7194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AA69A5-C75C-4017-9902-6D5483EF4E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D8A70B-4059-4881-A5B3-46D5E90742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981200"/>
            <a:ext cx="3352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241B81-57B7-4E05-A8B4-380D9B6AD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AA1D56-2B75-4F6B-864D-F45348FE2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D81207-3B77-4A21-8640-E05D8F487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E43F62-AD18-438E-94D7-BEB892D67E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5E2AD7-EE68-4051-906D-7770810C4E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F09DA2-D6ED-485C-9AF3-A8469BAE5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066800"/>
            <a:ext cx="1828800" cy="3276600"/>
          </a:xfrm>
          <a:prstGeom prst="rect">
            <a:avLst/>
          </a:prstGeom>
          <a:solidFill>
            <a:srgbClr val="70707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700088"/>
            <a:ext cx="1828800" cy="301625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1905000" y="700088"/>
            <a:ext cx="7239000" cy="304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14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81200"/>
            <a:ext cx="6858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Egyptienne F Bold" charset="0"/>
              </a:defRPr>
            </a:lvl1pPr>
          </a:lstStyle>
          <a:p>
            <a:fld id="{7AAD6E8B-F330-435F-8DF6-75D3B5C19E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CarletonWide_Tag_K_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4495800"/>
            <a:ext cx="1524000" cy="5857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10040"/>
          </a:solidFill>
          <a:latin typeface="Egyptienne F Black" pitchFamily="18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 sz="23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2pPr>
      <a:lvl3pPr marL="971550" indent="-173038" algn="l" rtl="0" fontAlgn="base">
        <a:spcBef>
          <a:spcPct val="20000"/>
        </a:spcBef>
        <a:spcAft>
          <a:spcPct val="0"/>
        </a:spcAft>
        <a:buClr>
          <a:srgbClr val="F1004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312863" indent="-227013" algn="l" rtl="0" fontAlgn="base">
        <a:spcBef>
          <a:spcPct val="20000"/>
        </a:spcBef>
        <a:spcAft>
          <a:spcPct val="0"/>
        </a:spcAft>
        <a:buClr>
          <a:srgbClr val="F10040"/>
        </a:buClr>
        <a:buChar char="–"/>
        <a:defRPr>
          <a:solidFill>
            <a:schemeClr val="tx1"/>
          </a:solidFill>
          <a:latin typeface="+mn-lt"/>
        </a:defRPr>
      </a:lvl4pPr>
      <a:lvl5pPr marL="15954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5pPr>
      <a:lvl6pPr marL="20526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6pPr>
      <a:lvl7pPr marL="25098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7pPr>
      <a:lvl8pPr marL="29670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8pPr>
      <a:lvl9pPr marL="3424238" indent="-161925" algn="l" rtl="0" fontAlgn="base">
        <a:spcBef>
          <a:spcPct val="20000"/>
        </a:spcBef>
        <a:spcAft>
          <a:spcPct val="0"/>
        </a:spcAft>
        <a:buClr>
          <a:srgbClr val="F10040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1143000"/>
            <a:ext cx="7239000" cy="1981200"/>
          </a:xfrm>
        </p:spPr>
        <p:txBody>
          <a:bodyPr/>
          <a:lstStyle/>
          <a:p>
            <a:r>
              <a:rPr lang="en-CA" sz="4800" dirty="0" smtClean="0"/>
              <a:t>Distributed Web Based Systems: Grids and Clouds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3200400"/>
            <a:ext cx="7239000" cy="1524000"/>
          </a:xfrm>
        </p:spPr>
        <p:txBody>
          <a:bodyPr/>
          <a:lstStyle/>
          <a:p>
            <a:r>
              <a:rPr lang="en-US" dirty="0" smtClean="0"/>
              <a:t>Presented: </a:t>
            </a:r>
            <a:r>
              <a:rPr lang="en-CA" dirty="0" smtClean="0"/>
              <a:t>Thursday March 24</a:t>
            </a:r>
            <a:r>
              <a:rPr lang="en-CA" baseline="30000" dirty="0" smtClean="0"/>
              <a:t>th</a:t>
            </a:r>
            <a:r>
              <a:rPr lang="en-CA" dirty="0" smtClean="0"/>
              <a:t>, 2011</a:t>
            </a:r>
            <a:endParaRPr lang="en-US" dirty="0"/>
          </a:p>
          <a:p>
            <a:r>
              <a:rPr lang="en-US" dirty="0" smtClean="0"/>
              <a:t>Alexander </a:t>
            </a:r>
            <a:r>
              <a:rPr lang="en-US" dirty="0" smtClean="0"/>
              <a:t>Craig		Alexander </a:t>
            </a:r>
            <a:r>
              <a:rPr lang="en-US" dirty="0" err="1" smtClean="0"/>
              <a:t>Dinardo</a:t>
            </a:r>
            <a:endParaRPr lang="en-US" dirty="0" smtClean="0"/>
          </a:p>
          <a:p>
            <a:r>
              <a:rPr lang="en-CA" dirty="0" err="1" smtClean="0"/>
              <a:t>Michail</a:t>
            </a:r>
            <a:r>
              <a:rPr lang="en-CA" dirty="0" smtClean="0"/>
              <a:t> </a:t>
            </a:r>
            <a:r>
              <a:rPr lang="en-CA" dirty="0" err="1" smtClean="0"/>
              <a:t>Greshishchev</a:t>
            </a:r>
            <a:r>
              <a:rPr lang="en-US" dirty="0" smtClean="0"/>
              <a:t>	</a:t>
            </a:r>
            <a:r>
              <a:rPr lang="en-US" dirty="0" smtClean="0"/>
              <a:t>      Michael </a:t>
            </a:r>
            <a:r>
              <a:rPr lang="en-US" dirty="0" smtClean="0"/>
              <a:t>Wright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17BCD-ADBD-4BB2-84B1-1D2469794772}" type="slidenum">
              <a:rPr lang="en-US"/>
              <a:pPr/>
              <a:t>2</a:t>
            </a:fld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905000" y="1066800"/>
            <a:ext cx="3124200" cy="3276600"/>
          </a:xfrm>
          <a:prstGeom prst="rect">
            <a:avLst/>
          </a:prstGeom>
          <a:solidFill>
            <a:srgbClr val="F1004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133600" y="1371600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smtClean="0">
                <a:solidFill>
                  <a:schemeClr val="bg1"/>
                </a:solidFill>
                <a:latin typeface="Egyptienne F Black" pitchFamily="18" charset="0"/>
              </a:rPr>
              <a:t>Subsection</a:t>
            </a:r>
            <a:endParaRPr lang="en-US" sz="3200" b="1" dirty="0">
              <a:solidFill>
                <a:schemeClr val="bg1"/>
              </a:solidFill>
              <a:latin typeface="Egyptienne F Roman" pitchFamily="18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2133600" y="3200400"/>
            <a:ext cx="25908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300" dirty="0" smtClean="0">
                <a:solidFill>
                  <a:schemeClr val="bg1"/>
                </a:solidFill>
                <a:latin typeface="+mn-lt"/>
              </a:rPr>
              <a:t>Presenter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105400" y="1066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Egyptienne F Black" pitchFamily="18" charset="0"/>
              </a:rPr>
              <a:t>Topics</a:t>
            </a:r>
            <a:r>
              <a:rPr lang="en-US" dirty="0" smtClean="0">
                <a:latin typeface="Egyptienne F Black" pitchFamily="18" charset="0"/>
              </a:rPr>
              <a:t>:</a:t>
            </a:r>
            <a:endParaRPr lang="en-US" dirty="0">
              <a:latin typeface="Egyptienne F Black" pitchFamily="18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105400" y="160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181600" y="1600200"/>
            <a:ext cx="373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Topic 1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10040"/>
              </a:buClr>
              <a:buFont typeface="Wingdings" pitchFamily="2" charset="2"/>
              <a:buChar char="§"/>
            </a:pPr>
            <a:r>
              <a:rPr lang="en-US" sz="2300" dirty="0" smtClean="0">
                <a:latin typeface="+mn-lt"/>
              </a:rPr>
              <a:t>Topic 2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CB430-D7DB-450E-8FF5-AD4ED9D28849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6858000" cy="4419600"/>
          </a:xfrm>
        </p:spPr>
        <p:txBody>
          <a:bodyPr/>
          <a:lstStyle/>
          <a:p>
            <a:pPr lvl="0"/>
            <a:r>
              <a:rPr lang="en-C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</a:t>
            </a:r>
          </a:p>
          <a:p>
            <a:pPr lvl="0"/>
            <a:r>
              <a:rPr lang="en-CA" dirty="0" smtClean="0"/>
              <a:t>Points</a:t>
            </a:r>
            <a:endParaRPr lang="en-CA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Egyptienne F Black"/>
        <a:ea typeface=""/>
        <a:cs typeface=""/>
      </a:majorFont>
      <a:minorFont>
        <a:latin typeface="Egyptienne F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32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Distributed Web Based Systems: Grids and Clouds</vt:lpstr>
      <vt:lpstr>Slide 2</vt:lpstr>
      <vt:lpstr>Slide Title</vt:lpstr>
    </vt:vector>
  </TitlesOfParts>
  <Company>Hewson Bridge and Smith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Studio</dc:creator>
  <cp:lastModifiedBy>Alexander Craig</cp:lastModifiedBy>
  <cp:revision>92</cp:revision>
  <cp:lastPrinted>2003-01-16T15:49:46Z</cp:lastPrinted>
  <dcterms:created xsi:type="dcterms:W3CDTF">2003-01-15T21:15:39Z</dcterms:created>
  <dcterms:modified xsi:type="dcterms:W3CDTF">2011-03-15T17:33:42Z</dcterms:modified>
</cp:coreProperties>
</file>