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7"/>
  </p:notesMasterIdLst>
  <p:sldIdLst>
    <p:sldId id="256" r:id="rId2"/>
    <p:sldId id="257" r:id="rId3"/>
    <p:sldId id="266" r:id="rId4"/>
    <p:sldId id="258" r:id="rId5"/>
    <p:sldId id="267" r:id="rId6"/>
    <p:sldId id="265" r:id="rId7"/>
    <p:sldId id="259" r:id="rId8"/>
    <p:sldId id="260" r:id="rId9"/>
    <p:sldId id="261" r:id="rId10"/>
    <p:sldId id="270" r:id="rId11"/>
    <p:sldId id="269" r:id="rId12"/>
    <p:sldId id="268" r:id="rId13"/>
    <p:sldId id="272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4" r:id="rId23"/>
    <p:sldId id="281" r:id="rId24"/>
    <p:sldId id="283" r:id="rId25"/>
    <p:sldId id="292" r:id="rId26"/>
    <p:sldId id="293" r:id="rId27"/>
    <p:sldId id="294" r:id="rId28"/>
    <p:sldId id="295" r:id="rId29"/>
    <p:sldId id="297" r:id="rId30"/>
    <p:sldId id="296" r:id="rId31"/>
    <p:sldId id="298" r:id="rId32"/>
    <p:sldId id="282" r:id="rId33"/>
    <p:sldId id="285" r:id="rId34"/>
    <p:sldId id="286" r:id="rId35"/>
    <p:sldId id="287" r:id="rId3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EEF61F-507B-4DA4-A15E-463AAB69040E}" v="299" dt="2024-09-01T14:22:31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65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Crivellari" userId="f78cab0420ca11cf" providerId="LiveId" clId="{BAEEF61F-507B-4DA4-A15E-463AAB69040E}"/>
    <pc:docChg chg="undo redo custSel addSld delSld modSld sldOrd">
      <pc:chgData name="Alexandre Crivellari" userId="f78cab0420ca11cf" providerId="LiveId" clId="{BAEEF61F-507B-4DA4-A15E-463AAB69040E}" dt="2024-09-01T14:29:42.773" v="441" actId="20577"/>
      <pc:docMkLst>
        <pc:docMk/>
      </pc:docMkLst>
      <pc:sldChg chg="modSp del mod">
        <pc:chgData name="Alexandre Crivellari" userId="f78cab0420ca11cf" providerId="LiveId" clId="{BAEEF61F-507B-4DA4-A15E-463AAB69040E}" dt="2024-09-01T14:01:50.857" v="14" actId="47"/>
        <pc:sldMkLst>
          <pc:docMk/>
          <pc:sldMk cId="874209393" sldId="262"/>
        </pc:sldMkLst>
        <pc:spChg chg="mod">
          <ac:chgData name="Alexandre Crivellari" userId="f78cab0420ca11cf" providerId="LiveId" clId="{BAEEF61F-507B-4DA4-A15E-463AAB69040E}" dt="2024-09-01T13:55:41.042" v="2" actId="2711"/>
          <ac:spMkLst>
            <pc:docMk/>
            <pc:sldMk cId="874209393" sldId="262"/>
            <ac:spMk id="4" creationId="{ABB56674-7ADF-F64E-0F1D-60ACC677660C}"/>
          </ac:spMkLst>
        </pc:spChg>
      </pc:sldChg>
      <pc:sldChg chg="del">
        <pc:chgData name="Alexandre Crivellari" userId="f78cab0420ca11cf" providerId="LiveId" clId="{BAEEF61F-507B-4DA4-A15E-463AAB69040E}" dt="2024-09-01T14:01:51.979" v="16" actId="47"/>
        <pc:sldMkLst>
          <pc:docMk/>
          <pc:sldMk cId="239158333" sldId="263"/>
        </pc:sldMkLst>
      </pc:sldChg>
      <pc:sldChg chg="modSp del mod">
        <pc:chgData name="Alexandre Crivellari" userId="f78cab0420ca11cf" providerId="LiveId" clId="{BAEEF61F-507B-4DA4-A15E-463AAB69040E}" dt="2024-09-01T14:01:51.155" v="15" actId="47"/>
        <pc:sldMkLst>
          <pc:docMk/>
          <pc:sldMk cId="2975141728" sldId="264"/>
        </pc:sldMkLst>
        <pc:spChg chg="mod">
          <ac:chgData name="Alexandre Crivellari" userId="f78cab0420ca11cf" providerId="LiveId" clId="{BAEEF61F-507B-4DA4-A15E-463AAB69040E}" dt="2024-09-01T13:55:49.771" v="5" actId="20577"/>
          <ac:spMkLst>
            <pc:docMk/>
            <pc:sldMk cId="2975141728" sldId="264"/>
            <ac:spMk id="7" creationId="{3F11C4E1-F0B8-0D23-E94D-32E5F28BFA6E}"/>
          </ac:spMkLst>
        </pc:spChg>
      </pc:sldChg>
      <pc:sldChg chg="modSp">
        <pc:chgData name="Alexandre Crivellari" userId="f78cab0420ca11cf" providerId="LiveId" clId="{BAEEF61F-507B-4DA4-A15E-463AAB69040E}" dt="2024-09-01T14:14:00.496" v="364"/>
        <pc:sldMkLst>
          <pc:docMk/>
          <pc:sldMk cId="3325737009" sldId="281"/>
        </pc:sldMkLst>
        <pc:graphicFrameChg chg="mod">
          <ac:chgData name="Alexandre Crivellari" userId="f78cab0420ca11cf" providerId="LiveId" clId="{BAEEF61F-507B-4DA4-A15E-463AAB69040E}" dt="2024-09-01T14:14:00.496" v="364"/>
          <ac:graphicFrameMkLst>
            <pc:docMk/>
            <pc:sldMk cId="3325737009" sldId="281"/>
            <ac:graphicFrameMk id="3" creationId="{4AA08C9C-239B-24DC-1A07-5D66698112D3}"/>
          </ac:graphicFrameMkLst>
        </pc:graphicFrameChg>
      </pc:sldChg>
      <pc:sldChg chg="modSp mod">
        <pc:chgData name="Alexandre Crivellari" userId="f78cab0420ca11cf" providerId="LiveId" clId="{BAEEF61F-507B-4DA4-A15E-463AAB69040E}" dt="2024-09-01T14:28:49.874" v="437" actId="14100"/>
        <pc:sldMkLst>
          <pc:docMk/>
          <pc:sldMk cId="2726734530" sldId="282"/>
        </pc:sldMkLst>
        <pc:graphicFrameChg chg="mod">
          <ac:chgData name="Alexandre Crivellari" userId="f78cab0420ca11cf" providerId="LiveId" clId="{BAEEF61F-507B-4DA4-A15E-463AAB69040E}" dt="2024-09-01T14:28:49.874" v="437" actId="14100"/>
          <ac:graphicFrameMkLst>
            <pc:docMk/>
            <pc:sldMk cId="2726734530" sldId="282"/>
            <ac:graphicFrameMk id="3" creationId="{4AA08C9C-239B-24DC-1A07-5D66698112D3}"/>
          </ac:graphicFrameMkLst>
        </pc:graphicFrameChg>
        <pc:picChg chg="mod">
          <ac:chgData name="Alexandre Crivellari" userId="f78cab0420ca11cf" providerId="LiveId" clId="{BAEEF61F-507B-4DA4-A15E-463AAB69040E}" dt="2024-09-01T14:28:48.369" v="432" actId="1076"/>
          <ac:picMkLst>
            <pc:docMk/>
            <pc:sldMk cId="2726734530" sldId="282"/>
            <ac:picMk id="5" creationId="{29C5F491-96BB-5927-64CF-F86D181D7E55}"/>
          </ac:picMkLst>
        </pc:picChg>
      </pc:sldChg>
      <pc:sldChg chg="addSp delSp modSp mod">
        <pc:chgData name="Alexandre Crivellari" userId="f78cab0420ca11cf" providerId="LiveId" clId="{BAEEF61F-507B-4DA4-A15E-463AAB69040E}" dt="2024-09-01T14:04:42.462" v="52" actId="20577"/>
        <pc:sldMkLst>
          <pc:docMk/>
          <pc:sldMk cId="564092649" sldId="283"/>
        </pc:sldMkLst>
        <pc:spChg chg="mod">
          <ac:chgData name="Alexandre Crivellari" userId="f78cab0420ca11cf" providerId="LiveId" clId="{BAEEF61F-507B-4DA4-A15E-463AAB69040E}" dt="2024-09-01T14:04:01.656" v="27" actId="2085"/>
          <ac:spMkLst>
            <pc:docMk/>
            <pc:sldMk cId="564092649" sldId="283"/>
            <ac:spMk id="2" creationId="{CEA844D7-E334-F97D-5365-34DC2335D5B3}"/>
          </ac:spMkLst>
        </pc:spChg>
        <pc:spChg chg="mod">
          <ac:chgData name="Alexandre Crivellari" userId="f78cab0420ca11cf" providerId="LiveId" clId="{BAEEF61F-507B-4DA4-A15E-463AAB69040E}" dt="2024-09-01T14:04:42.462" v="52" actId="20577"/>
          <ac:spMkLst>
            <pc:docMk/>
            <pc:sldMk cId="564092649" sldId="283"/>
            <ac:spMk id="13" creationId="{BD05D842-1217-4138-1F9F-D7230FDC2E9C}"/>
          </ac:spMkLst>
        </pc:spChg>
        <pc:picChg chg="add mod">
          <ac:chgData name="Alexandre Crivellari" userId="f78cab0420ca11cf" providerId="LiveId" clId="{BAEEF61F-507B-4DA4-A15E-463AAB69040E}" dt="2024-09-01T14:03:23.894" v="23" actId="1076"/>
          <ac:picMkLst>
            <pc:docMk/>
            <pc:sldMk cId="564092649" sldId="283"/>
            <ac:picMk id="5" creationId="{980F66E4-4475-0102-FA89-F47957ADE545}"/>
          </ac:picMkLst>
        </pc:picChg>
        <pc:picChg chg="del">
          <ac:chgData name="Alexandre Crivellari" userId="f78cab0420ca11cf" providerId="LiveId" clId="{BAEEF61F-507B-4DA4-A15E-463AAB69040E}" dt="2024-09-01T14:02:14.490" v="17" actId="478"/>
          <ac:picMkLst>
            <pc:docMk/>
            <pc:sldMk cId="564092649" sldId="283"/>
            <ac:picMk id="12290" creationId="{86BF1406-E3F3-4660-73BD-7A89AA34681C}"/>
          </ac:picMkLst>
        </pc:picChg>
      </pc:sldChg>
      <pc:sldChg chg="modSp mod">
        <pc:chgData name="Alexandre Crivellari" userId="f78cab0420ca11cf" providerId="LiveId" clId="{BAEEF61F-507B-4DA4-A15E-463AAB69040E}" dt="2024-09-01T14:29:39.584" v="440" actId="20577"/>
        <pc:sldMkLst>
          <pc:docMk/>
          <pc:sldMk cId="1243062986" sldId="286"/>
        </pc:sldMkLst>
        <pc:spChg chg="mod">
          <ac:chgData name="Alexandre Crivellari" userId="f78cab0420ca11cf" providerId="LiveId" clId="{BAEEF61F-507B-4DA4-A15E-463AAB69040E}" dt="2024-09-01T14:29:39.584" v="440" actId="20577"/>
          <ac:spMkLst>
            <pc:docMk/>
            <pc:sldMk cId="1243062986" sldId="286"/>
            <ac:spMk id="4" creationId="{ABB56674-7ADF-F64E-0F1D-60ACC677660C}"/>
          </ac:spMkLst>
        </pc:spChg>
      </pc:sldChg>
      <pc:sldChg chg="modSp mod">
        <pc:chgData name="Alexandre Crivellari" userId="f78cab0420ca11cf" providerId="LiveId" clId="{BAEEF61F-507B-4DA4-A15E-463AAB69040E}" dt="2024-09-01T14:29:42.773" v="441" actId="20577"/>
        <pc:sldMkLst>
          <pc:docMk/>
          <pc:sldMk cId="1878031574" sldId="287"/>
        </pc:sldMkLst>
        <pc:spChg chg="mod">
          <ac:chgData name="Alexandre Crivellari" userId="f78cab0420ca11cf" providerId="LiveId" clId="{BAEEF61F-507B-4DA4-A15E-463AAB69040E}" dt="2024-09-01T14:29:42.773" v="441" actId="20577"/>
          <ac:spMkLst>
            <pc:docMk/>
            <pc:sldMk cId="1878031574" sldId="287"/>
            <ac:spMk id="12" creationId="{F52053E6-35A4-8F08-12EC-3B002358FFED}"/>
          </ac:spMkLst>
        </pc:spChg>
      </pc:sldChg>
      <pc:sldChg chg="addSp delSp modSp add del mod">
        <pc:chgData name="Alexandre Crivellari" userId="f78cab0420ca11cf" providerId="LiveId" clId="{BAEEF61F-507B-4DA4-A15E-463AAB69040E}" dt="2024-09-01T14:22:48.315" v="396" actId="47"/>
        <pc:sldMkLst>
          <pc:docMk/>
          <pc:sldMk cId="67483541" sldId="288"/>
        </pc:sldMkLst>
        <pc:picChg chg="add del mod">
          <ac:chgData name="Alexandre Crivellari" userId="f78cab0420ca11cf" providerId="LiveId" clId="{BAEEF61F-507B-4DA4-A15E-463AAB69040E}" dt="2024-09-01T14:22:11.458" v="391" actId="21"/>
          <ac:picMkLst>
            <pc:docMk/>
            <pc:sldMk cId="67483541" sldId="288"/>
            <ac:picMk id="5" creationId="{75AA992A-EC2D-B1CD-3B14-64A020CF6A4C}"/>
          </ac:picMkLst>
        </pc:picChg>
        <pc:picChg chg="del">
          <ac:chgData name="Alexandre Crivellari" userId="f78cab0420ca11cf" providerId="LiveId" clId="{BAEEF61F-507B-4DA4-A15E-463AAB69040E}" dt="2024-09-01T14:00:21.327" v="13" actId="478"/>
          <ac:picMkLst>
            <pc:docMk/>
            <pc:sldMk cId="67483541" sldId="288"/>
            <ac:picMk id="12290" creationId="{86BF1406-E3F3-4660-73BD-7A89AA34681C}"/>
          </ac:picMkLst>
        </pc:picChg>
      </pc:sldChg>
      <pc:sldChg chg="delSp add del">
        <pc:chgData name="Alexandre Crivellari" userId="f78cab0420ca11cf" providerId="LiveId" clId="{BAEEF61F-507B-4DA4-A15E-463AAB69040E}" dt="2024-09-01T14:28:52.935" v="439" actId="47"/>
        <pc:sldMkLst>
          <pc:docMk/>
          <pc:sldMk cId="2898603274" sldId="289"/>
        </pc:sldMkLst>
        <pc:picChg chg="del">
          <ac:chgData name="Alexandre Crivellari" userId="f78cab0420ca11cf" providerId="LiveId" clId="{BAEEF61F-507B-4DA4-A15E-463AAB69040E}" dt="2024-09-01T14:00:20.224" v="12" actId="478"/>
          <ac:picMkLst>
            <pc:docMk/>
            <pc:sldMk cId="2898603274" sldId="289"/>
            <ac:picMk id="12290" creationId="{86BF1406-E3F3-4660-73BD-7A89AA34681C}"/>
          </ac:picMkLst>
        </pc:picChg>
      </pc:sldChg>
      <pc:sldChg chg="delSp add del">
        <pc:chgData name="Alexandre Crivellari" userId="f78cab0420ca11cf" providerId="LiveId" clId="{BAEEF61F-507B-4DA4-A15E-463AAB69040E}" dt="2024-09-01T14:23:47.432" v="405" actId="47"/>
        <pc:sldMkLst>
          <pc:docMk/>
          <pc:sldMk cId="1118235229" sldId="290"/>
        </pc:sldMkLst>
        <pc:picChg chg="del">
          <ac:chgData name="Alexandre Crivellari" userId="f78cab0420ca11cf" providerId="LiveId" clId="{BAEEF61F-507B-4DA4-A15E-463AAB69040E}" dt="2024-09-01T14:00:19.175" v="11" actId="478"/>
          <ac:picMkLst>
            <pc:docMk/>
            <pc:sldMk cId="1118235229" sldId="290"/>
            <ac:picMk id="12290" creationId="{86BF1406-E3F3-4660-73BD-7A89AA34681C}"/>
          </ac:picMkLst>
        </pc:picChg>
      </pc:sldChg>
      <pc:sldChg chg="delSp add del">
        <pc:chgData name="Alexandre Crivellari" userId="f78cab0420ca11cf" providerId="LiveId" clId="{BAEEF61F-507B-4DA4-A15E-463AAB69040E}" dt="2024-09-01T14:23:48.031" v="406" actId="47"/>
        <pc:sldMkLst>
          <pc:docMk/>
          <pc:sldMk cId="3508977856" sldId="291"/>
        </pc:sldMkLst>
        <pc:picChg chg="del">
          <ac:chgData name="Alexandre Crivellari" userId="f78cab0420ca11cf" providerId="LiveId" clId="{BAEEF61F-507B-4DA4-A15E-463AAB69040E}" dt="2024-09-01T14:00:17.390" v="10" actId="478"/>
          <ac:picMkLst>
            <pc:docMk/>
            <pc:sldMk cId="3508977856" sldId="291"/>
            <ac:picMk id="12290" creationId="{86BF1406-E3F3-4660-73BD-7A89AA34681C}"/>
          </ac:picMkLst>
        </pc:picChg>
      </pc:sldChg>
      <pc:sldChg chg="addSp modSp add mod">
        <pc:chgData name="Alexandre Crivellari" userId="f78cab0420ca11cf" providerId="LiveId" clId="{BAEEF61F-507B-4DA4-A15E-463AAB69040E}" dt="2024-09-01T14:05:38.795" v="68" actId="20577"/>
        <pc:sldMkLst>
          <pc:docMk/>
          <pc:sldMk cId="1204218336" sldId="292"/>
        </pc:sldMkLst>
        <pc:spChg chg="mod">
          <ac:chgData name="Alexandre Crivellari" userId="f78cab0420ca11cf" providerId="LiveId" clId="{BAEEF61F-507B-4DA4-A15E-463AAB69040E}" dt="2024-09-01T14:05:38.795" v="68" actId="20577"/>
          <ac:spMkLst>
            <pc:docMk/>
            <pc:sldMk cId="1204218336" sldId="292"/>
            <ac:spMk id="13" creationId="{BD05D842-1217-4138-1F9F-D7230FDC2E9C}"/>
          </ac:spMkLst>
        </pc:spChg>
        <pc:picChg chg="add mod">
          <ac:chgData name="Alexandre Crivellari" userId="f78cab0420ca11cf" providerId="LiveId" clId="{BAEEF61F-507B-4DA4-A15E-463AAB69040E}" dt="2024-09-01T14:05:26.960" v="59" actId="1076"/>
          <ac:picMkLst>
            <pc:docMk/>
            <pc:sldMk cId="1204218336" sldId="292"/>
            <ac:picMk id="7" creationId="{A0F9F49A-B420-F2AE-49F0-2DDD923D668A}"/>
          </ac:picMkLst>
        </pc:picChg>
      </pc:sldChg>
      <pc:sldChg chg="addSp delSp modSp add mod">
        <pc:chgData name="Alexandre Crivellari" userId="f78cab0420ca11cf" providerId="LiveId" clId="{BAEEF61F-507B-4DA4-A15E-463AAB69040E}" dt="2024-09-01T14:06:51.996" v="76" actId="21"/>
        <pc:sldMkLst>
          <pc:docMk/>
          <pc:sldMk cId="2519114613" sldId="293"/>
        </pc:sldMkLst>
        <pc:picChg chg="add mod">
          <ac:chgData name="Alexandre Crivellari" userId="f78cab0420ca11cf" providerId="LiveId" clId="{BAEEF61F-507B-4DA4-A15E-463AAB69040E}" dt="2024-09-01T14:06:11.043" v="71" actId="1076"/>
          <ac:picMkLst>
            <pc:docMk/>
            <pc:sldMk cId="2519114613" sldId="293"/>
            <ac:picMk id="7" creationId="{467E7FA0-5A63-9FBE-9A73-843B2CF12059}"/>
          </ac:picMkLst>
        </pc:picChg>
        <pc:picChg chg="add del mod">
          <ac:chgData name="Alexandre Crivellari" userId="f78cab0420ca11cf" providerId="LiveId" clId="{BAEEF61F-507B-4DA4-A15E-463AAB69040E}" dt="2024-09-01T14:06:51.996" v="76" actId="21"/>
          <ac:picMkLst>
            <pc:docMk/>
            <pc:sldMk cId="2519114613" sldId="293"/>
            <ac:picMk id="9" creationId="{471204AC-7CC6-6BC7-9909-C11D2CE9BFF0}"/>
          </ac:picMkLst>
        </pc:picChg>
      </pc:sldChg>
      <pc:sldChg chg="addSp modSp add mod">
        <pc:chgData name="Alexandre Crivellari" userId="f78cab0420ca11cf" providerId="LiveId" clId="{BAEEF61F-507B-4DA4-A15E-463AAB69040E}" dt="2024-09-01T14:06:59.210" v="79" actId="1076"/>
        <pc:sldMkLst>
          <pc:docMk/>
          <pc:sldMk cId="1233088752" sldId="294"/>
        </pc:sldMkLst>
        <pc:picChg chg="add mod">
          <ac:chgData name="Alexandre Crivellari" userId="f78cab0420ca11cf" providerId="LiveId" clId="{BAEEF61F-507B-4DA4-A15E-463AAB69040E}" dt="2024-09-01T14:06:59.210" v="79" actId="1076"/>
          <ac:picMkLst>
            <pc:docMk/>
            <pc:sldMk cId="1233088752" sldId="294"/>
            <ac:picMk id="9" creationId="{471204AC-7CC6-6BC7-9909-C11D2CE9BFF0}"/>
          </ac:picMkLst>
        </pc:picChg>
      </pc:sldChg>
      <pc:sldChg chg="addSp delSp modSp add mod ord">
        <pc:chgData name="Alexandre Crivellari" userId="f78cab0420ca11cf" providerId="LiveId" clId="{BAEEF61F-507B-4DA4-A15E-463AAB69040E}" dt="2024-09-01T14:22:13.390" v="392"/>
        <pc:sldMkLst>
          <pc:docMk/>
          <pc:sldMk cId="3871847835" sldId="295"/>
        </pc:sldMkLst>
        <pc:spChg chg="mod">
          <ac:chgData name="Alexandre Crivellari" userId="f78cab0420ca11cf" providerId="LiveId" clId="{BAEEF61F-507B-4DA4-A15E-463AAB69040E}" dt="2024-09-01T14:20:38.554" v="374" actId="20577"/>
          <ac:spMkLst>
            <pc:docMk/>
            <pc:sldMk cId="3871847835" sldId="295"/>
            <ac:spMk id="13" creationId="{BD05D842-1217-4138-1F9F-D7230FDC2E9C}"/>
          </ac:spMkLst>
        </pc:spChg>
        <pc:picChg chg="del">
          <ac:chgData name="Alexandre Crivellari" userId="f78cab0420ca11cf" providerId="LiveId" clId="{BAEEF61F-507B-4DA4-A15E-463AAB69040E}" dt="2024-09-01T14:20:44.708" v="380" actId="478"/>
          <ac:picMkLst>
            <pc:docMk/>
            <pc:sldMk cId="3871847835" sldId="295"/>
            <ac:picMk id="5" creationId="{980F66E4-4475-0102-FA89-F47957ADE545}"/>
          </ac:picMkLst>
        </pc:picChg>
        <pc:picChg chg="add mod">
          <ac:chgData name="Alexandre Crivellari" userId="f78cab0420ca11cf" providerId="LiveId" clId="{BAEEF61F-507B-4DA4-A15E-463AAB69040E}" dt="2024-09-01T14:21:37.345" v="385" actId="1076"/>
          <ac:picMkLst>
            <pc:docMk/>
            <pc:sldMk cId="3871847835" sldId="295"/>
            <ac:picMk id="7" creationId="{79925AA4-5240-D6F7-5FC5-7CEC906D5D3F}"/>
          </ac:picMkLst>
        </pc:picChg>
        <pc:picChg chg="add mod">
          <ac:chgData name="Alexandre Crivellari" userId="f78cab0420ca11cf" providerId="LiveId" clId="{BAEEF61F-507B-4DA4-A15E-463AAB69040E}" dt="2024-09-01T14:22:13.390" v="392"/>
          <ac:picMkLst>
            <pc:docMk/>
            <pc:sldMk cId="3871847835" sldId="295"/>
            <ac:picMk id="8" creationId="{75AA992A-EC2D-B1CD-3B14-64A020CF6A4C}"/>
          </ac:picMkLst>
        </pc:picChg>
      </pc:sldChg>
      <pc:sldChg chg="addSp delSp modSp add mod ord">
        <pc:chgData name="Alexandre Crivellari" userId="f78cab0420ca11cf" providerId="LiveId" clId="{BAEEF61F-507B-4DA4-A15E-463AAB69040E}" dt="2024-09-01T14:23:20.439" v="399" actId="1076"/>
        <pc:sldMkLst>
          <pc:docMk/>
          <pc:sldMk cId="123713314" sldId="296"/>
        </pc:sldMkLst>
        <pc:spChg chg="mod">
          <ac:chgData name="Alexandre Crivellari" userId="f78cab0420ca11cf" providerId="LiveId" clId="{BAEEF61F-507B-4DA4-A15E-463AAB69040E}" dt="2024-09-01T14:20:42.167" v="379" actId="20577"/>
          <ac:spMkLst>
            <pc:docMk/>
            <pc:sldMk cId="123713314" sldId="296"/>
            <ac:spMk id="13" creationId="{BD05D842-1217-4138-1F9F-D7230FDC2E9C}"/>
          </ac:spMkLst>
        </pc:spChg>
        <pc:picChg chg="del">
          <ac:chgData name="Alexandre Crivellari" userId="f78cab0420ca11cf" providerId="LiveId" clId="{BAEEF61F-507B-4DA4-A15E-463AAB69040E}" dt="2024-09-01T14:20:47.046" v="381" actId="478"/>
          <ac:picMkLst>
            <pc:docMk/>
            <pc:sldMk cId="123713314" sldId="296"/>
            <ac:picMk id="5" creationId="{980F66E4-4475-0102-FA89-F47957ADE545}"/>
          </ac:picMkLst>
        </pc:picChg>
        <pc:picChg chg="add mod">
          <ac:chgData name="Alexandre Crivellari" userId="f78cab0420ca11cf" providerId="LiveId" clId="{BAEEF61F-507B-4DA4-A15E-463AAB69040E}" dt="2024-09-01T14:23:20.439" v="399" actId="1076"/>
          <ac:picMkLst>
            <pc:docMk/>
            <pc:sldMk cId="123713314" sldId="296"/>
            <ac:picMk id="7" creationId="{878461F5-3247-AD7B-46AE-7FA570B9D428}"/>
          </ac:picMkLst>
        </pc:picChg>
      </pc:sldChg>
      <pc:sldChg chg="addSp modSp add mod">
        <pc:chgData name="Alexandre Crivellari" userId="f78cab0420ca11cf" providerId="LiveId" clId="{BAEEF61F-507B-4DA4-A15E-463AAB69040E}" dt="2024-09-01T14:22:33.841" v="394" actId="1076"/>
        <pc:sldMkLst>
          <pc:docMk/>
          <pc:sldMk cId="1903200311" sldId="297"/>
        </pc:sldMkLst>
        <pc:picChg chg="add mod">
          <ac:chgData name="Alexandre Crivellari" userId="f78cab0420ca11cf" providerId="LiveId" clId="{BAEEF61F-507B-4DA4-A15E-463AAB69040E}" dt="2024-09-01T14:22:33.841" v="394" actId="1076"/>
          <ac:picMkLst>
            <pc:docMk/>
            <pc:sldMk cId="1903200311" sldId="297"/>
            <ac:picMk id="4" creationId="{45EB592B-1EC9-C386-A961-E2A76863ABC9}"/>
          </ac:picMkLst>
        </pc:picChg>
      </pc:sldChg>
      <pc:sldChg chg="addSp delSp modSp add mod">
        <pc:chgData name="Alexandre Crivellari" userId="f78cab0420ca11cf" providerId="LiveId" clId="{BAEEF61F-507B-4DA4-A15E-463AAB69040E}" dt="2024-09-01T14:23:43.612" v="404" actId="478"/>
        <pc:sldMkLst>
          <pc:docMk/>
          <pc:sldMk cId="3048681386" sldId="298"/>
        </pc:sldMkLst>
        <pc:picChg chg="add mod">
          <ac:chgData name="Alexandre Crivellari" userId="f78cab0420ca11cf" providerId="LiveId" clId="{BAEEF61F-507B-4DA4-A15E-463AAB69040E}" dt="2024-09-01T14:23:41.192" v="403" actId="1076"/>
          <ac:picMkLst>
            <pc:docMk/>
            <pc:sldMk cId="3048681386" sldId="298"/>
            <ac:picMk id="5" creationId="{9D19EBD5-60C8-D9AB-1B5E-A1363C74F396}"/>
          </ac:picMkLst>
        </pc:picChg>
        <pc:picChg chg="del">
          <ac:chgData name="Alexandre Crivellari" userId="f78cab0420ca11cf" providerId="LiveId" clId="{BAEEF61F-507B-4DA4-A15E-463AAB69040E}" dt="2024-09-01T14:23:43.612" v="404" actId="478"/>
          <ac:picMkLst>
            <pc:docMk/>
            <pc:sldMk cId="3048681386" sldId="298"/>
            <ac:picMk id="7" creationId="{878461F5-3247-AD7B-46AE-7FA570B9D428}"/>
          </ac:picMkLst>
        </pc:picChg>
      </pc:sldChg>
      <pc:sldChg chg="add del">
        <pc:chgData name="Alexandre Crivellari" userId="f78cab0420ca11cf" providerId="LiveId" clId="{BAEEF61F-507B-4DA4-A15E-463AAB69040E}" dt="2024-09-01T14:22:47.424" v="395" actId="47"/>
        <pc:sldMkLst>
          <pc:docMk/>
          <pc:sldMk cId="3368298570" sldId="298"/>
        </pc:sldMkLst>
      </pc:sldChg>
      <pc:sldChg chg="add del">
        <pc:chgData name="Alexandre Crivellari" userId="f78cab0420ca11cf" providerId="LiveId" clId="{BAEEF61F-507B-4DA4-A15E-463AAB69040E}" dt="2024-09-01T14:28:44.982" v="423" actId="2890"/>
        <pc:sldMkLst>
          <pc:docMk/>
          <pc:sldMk cId="2970624475" sldId="29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06D35C-B5DE-41CB-A2FA-106648AA82A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2D0965-B4A6-43FA-B1FB-B6C1B0E87D3F}">
      <dgm:prSet/>
      <dgm:spPr/>
      <dgm:t>
        <a:bodyPr/>
        <a:lstStyle/>
        <a:p>
          <a:r>
            <a:rPr lang="en-US" b="1" dirty="0"/>
            <a:t>Dataset</a:t>
          </a:r>
          <a:r>
            <a:rPr lang="en-US" dirty="0"/>
            <a:t>: LIAR dataset with 12,836 statements labeled by veracity.</a:t>
          </a:r>
        </a:p>
      </dgm:t>
    </dgm:pt>
    <dgm:pt modelId="{70C0BEAD-C4B0-4608-A59C-8599500CE47D}" type="parTrans" cxnId="{FF9E570A-4E72-4D80-B145-7D58785C0C56}">
      <dgm:prSet/>
      <dgm:spPr/>
      <dgm:t>
        <a:bodyPr/>
        <a:lstStyle/>
        <a:p>
          <a:endParaRPr lang="en-US"/>
        </a:p>
      </dgm:t>
    </dgm:pt>
    <dgm:pt modelId="{588D2FC4-DAAE-402A-B7E0-28BD739DB151}" type="sibTrans" cxnId="{FF9E570A-4E72-4D80-B145-7D58785C0C56}">
      <dgm:prSet/>
      <dgm:spPr/>
      <dgm:t>
        <a:bodyPr/>
        <a:lstStyle/>
        <a:p>
          <a:endParaRPr lang="en-US"/>
        </a:p>
      </dgm:t>
    </dgm:pt>
    <dgm:pt modelId="{EC15FDFF-F0F1-492D-A30F-EAC27982F19C}">
      <dgm:prSet/>
      <dgm:spPr/>
      <dgm:t>
        <a:bodyPr/>
        <a:lstStyle/>
        <a:p>
          <a:r>
            <a:rPr lang="en-US" b="1"/>
            <a:t>Features</a:t>
          </a:r>
          <a:r>
            <a:rPr lang="en-US"/>
            <a:t>: Statements are categorized with metadata including speaker, political affiliation, and context.</a:t>
          </a:r>
        </a:p>
      </dgm:t>
    </dgm:pt>
    <dgm:pt modelId="{B77CD80F-B738-4C32-95F0-99D5659D5082}" type="parTrans" cxnId="{885A3FC8-FD67-4040-8833-134F1077A7E5}">
      <dgm:prSet/>
      <dgm:spPr/>
      <dgm:t>
        <a:bodyPr/>
        <a:lstStyle/>
        <a:p>
          <a:endParaRPr lang="en-US"/>
        </a:p>
      </dgm:t>
    </dgm:pt>
    <dgm:pt modelId="{F86A544C-C92B-4151-A193-FBDE1C124801}" type="sibTrans" cxnId="{885A3FC8-FD67-4040-8833-134F1077A7E5}">
      <dgm:prSet/>
      <dgm:spPr/>
      <dgm:t>
        <a:bodyPr/>
        <a:lstStyle/>
        <a:p>
          <a:endParaRPr lang="en-US"/>
        </a:p>
      </dgm:t>
    </dgm:pt>
    <dgm:pt modelId="{9491E8C5-8934-4697-8FBC-C469EC303309}">
      <dgm:prSet/>
      <dgm:spPr/>
      <dgm:t>
        <a:bodyPr/>
        <a:lstStyle/>
        <a:p>
          <a:r>
            <a:rPr lang="en-US" b="1"/>
            <a:t>Preprocessing</a:t>
          </a:r>
          <a:r>
            <a:rPr lang="en-US"/>
            <a:t>: Text cleaning, tokenization, stop-word removal, lemmatization, and handling missing values. </a:t>
          </a:r>
        </a:p>
      </dgm:t>
    </dgm:pt>
    <dgm:pt modelId="{5EB04FA7-4FAC-4513-AAB0-38AE8FB1B8F5}" type="parTrans" cxnId="{4120831B-B1F1-4BE9-A303-0DF68D8F21F5}">
      <dgm:prSet/>
      <dgm:spPr/>
      <dgm:t>
        <a:bodyPr/>
        <a:lstStyle/>
        <a:p>
          <a:endParaRPr lang="en-US"/>
        </a:p>
      </dgm:t>
    </dgm:pt>
    <dgm:pt modelId="{43D16662-E297-4857-BB80-8C82898A8329}" type="sibTrans" cxnId="{4120831B-B1F1-4BE9-A303-0DF68D8F21F5}">
      <dgm:prSet/>
      <dgm:spPr/>
      <dgm:t>
        <a:bodyPr/>
        <a:lstStyle/>
        <a:p>
          <a:endParaRPr lang="en-US"/>
        </a:p>
      </dgm:t>
    </dgm:pt>
    <dgm:pt modelId="{FC5C7641-523A-4623-84EA-36E7E9386542}">
      <dgm:prSet/>
      <dgm:spPr/>
      <dgm:t>
        <a:bodyPr/>
        <a:lstStyle/>
        <a:p>
          <a:r>
            <a:rPr lang="en-US" b="1"/>
            <a:t>Class</a:t>
          </a:r>
          <a:r>
            <a:rPr lang="en-US"/>
            <a:t> </a:t>
          </a:r>
          <a:r>
            <a:rPr lang="en-US" b="1"/>
            <a:t>Imbalance</a:t>
          </a:r>
          <a:r>
            <a:rPr lang="en-US"/>
            <a:t>: Addressed by binarizing labels and using SMOTE for Random Forest and class weighting for RoBERTa.</a:t>
          </a:r>
        </a:p>
      </dgm:t>
    </dgm:pt>
    <dgm:pt modelId="{E0BD03AD-D042-4C13-91A0-25B55AEE4E6C}" type="parTrans" cxnId="{4E2F934E-A564-44BB-9D2E-6D22FE700D34}">
      <dgm:prSet/>
      <dgm:spPr/>
      <dgm:t>
        <a:bodyPr/>
        <a:lstStyle/>
        <a:p>
          <a:endParaRPr lang="en-US"/>
        </a:p>
      </dgm:t>
    </dgm:pt>
    <dgm:pt modelId="{F418307D-CBA1-404A-88D6-C4EF33BD8D0D}" type="sibTrans" cxnId="{4E2F934E-A564-44BB-9D2E-6D22FE700D34}">
      <dgm:prSet/>
      <dgm:spPr/>
      <dgm:t>
        <a:bodyPr/>
        <a:lstStyle/>
        <a:p>
          <a:endParaRPr lang="en-US"/>
        </a:p>
      </dgm:t>
    </dgm:pt>
    <dgm:pt modelId="{8C6A5E4F-55A7-4E65-8635-FDE601174C53}" type="pres">
      <dgm:prSet presAssocID="{9106D35C-B5DE-41CB-A2FA-106648AA82A7}" presName="root" presStyleCnt="0">
        <dgm:presLayoutVars>
          <dgm:dir/>
          <dgm:resizeHandles val="exact"/>
        </dgm:presLayoutVars>
      </dgm:prSet>
      <dgm:spPr/>
    </dgm:pt>
    <dgm:pt modelId="{151DF700-D57A-4DAB-B00E-2DECB850850D}" type="pres">
      <dgm:prSet presAssocID="{9F2D0965-B4A6-43FA-B1FB-B6C1B0E87D3F}" presName="compNode" presStyleCnt="0"/>
      <dgm:spPr/>
    </dgm:pt>
    <dgm:pt modelId="{49A2B0D7-E309-4560-A60F-019DA3A17084}" type="pres">
      <dgm:prSet presAssocID="{9F2D0965-B4A6-43FA-B1FB-B6C1B0E87D3F}" presName="bgRect" presStyleLbl="bgShp" presStyleIdx="0" presStyleCnt="4"/>
      <dgm:spPr/>
    </dgm:pt>
    <dgm:pt modelId="{13DDD069-371A-4FF1-909B-8B870C4C7F2A}" type="pres">
      <dgm:prSet presAssocID="{9F2D0965-B4A6-43FA-B1FB-B6C1B0E87D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con riempimento a tinta unita"/>
        </a:ext>
      </dgm:extLst>
    </dgm:pt>
    <dgm:pt modelId="{C11DF381-E760-422A-B5A6-32B8B75AF50A}" type="pres">
      <dgm:prSet presAssocID="{9F2D0965-B4A6-43FA-B1FB-B6C1B0E87D3F}" presName="spaceRect" presStyleCnt="0"/>
      <dgm:spPr/>
    </dgm:pt>
    <dgm:pt modelId="{62ABD785-CFC5-454A-947F-D9AEB503CF3B}" type="pres">
      <dgm:prSet presAssocID="{9F2D0965-B4A6-43FA-B1FB-B6C1B0E87D3F}" presName="parTx" presStyleLbl="revTx" presStyleIdx="0" presStyleCnt="4">
        <dgm:presLayoutVars>
          <dgm:chMax val="0"/>
          <dgm:chPref val="0"/>
        </dgm:presLayoutVars>
      </dgm:prSet>
      <dgm:spPr/>
    </dgm:pt>
    <dgm:pt modelId="{E32F4EDF-7080-47FE-8F61-BEB5E118397C}" type="pres">
      <dgm:prSet presAssocID="{588D2FC4-DAAE-402A-B7E0-28BD739DB151}" presName="sibTrans" presStyleCnt="0"/>
      <dgm:spPr/>
    </dgm:pt>
    <dgm:pt modelId="{0459F499-7CDE-464B-8804-B40285550742}" type="pres">
      <dgm:prSet presAssocID="{EC15FDFF-F0F1-492D-A30F-EAC27982F19C}" presName="compNode" presStyleCnt="0"/>
      <dgm:spPr/>
    </dgm:pt>
    <dgm:pt modelId="{8A56922D-AAE5-4F8D-8141-831DDC7F8B0F}" type="pres">
      <dgm:prSet presAssocID="{EC15FDFF-F0F1-492D-A30F-EAC27982F19C}" presName="bgRect" presStyleLbl="bgShp" presStyleIdx="1" presStyleCnt="4"/>
      <dgm:spPr/>
    </dgm:pt>
    <dgm:pt modelId="{B8ECF807-4DD9-4474-BB81-81AF0C64354E}" type="pres">
      <dgm:prSet presAssocID="{EC15FDFF-F0F1-492D-A30F-EAC27982F19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33FA5035-4128-4DFC-8937-E5F5CF6C870D}" type="pres">
      <dgm:prSet presAssocID="{EC15FDFF-F0F1-492D-A30F-EAC27982F19C}" presName="spaceRect" presStyleCnt="0"/>
      <dgm:spPr/>
    </dgm:pt>
    <dgm:pt modelId="{7E846BF5-BE8D-4CB9-BF05-DA680DCEAEF8}" type="pres">
      <dgm:prSet presAssocID="{EC15FDFF-F0F1-492D-A30F-EAC27982F19C}" presName="parTx" presStyleLbl="revTx" presStyleIdx="1" presStyleCnt="4">
        <dgm:presLayoutVars>
          <dgm:chMax val="0"/>
          <dgm:chPref val="0"/>
        </dgm:presLayoutVars>
      </dgm:prSet>
      <dgm:spPr/>
    </dgm:pt>
    <dgm:pt modelId="{4F4FD6A5-EE79-4D44-A9C7-2AC5BD8972C3}" type="pres">
      <dgm:prSet presAssocID="{F86A544C-C92B-4151-A193-FBDE1C124801}" presName="sibTrans" presStyleCnt="0"/>
      <dgm:spPr/>
    </dgm:pt>
    <dgm:pt modelId="{CEA23D72-6134-476D-AA1C-FD5D32B8CBCB}" type="pres">
      <dgm:prSet presAssocID="{9491E8C5-8934-4697-8FBC-C469EC303309}" presName="compNode" presStyleCnt="0"/>
      <dgm:spPr/>
    </dgm:pt>
    <dgm:pt modelId="{42DD3767-31CB-4B5D-AB4C-BAA3E707EFCA}" type="pres">
      <dgm:prSet presAssocID="{9491E8C5-8934-4697-8FBC-C469EC303309}" presName="bgRect" presStyleLbl="bgShp" presStyleIdx="2" presStyleCnt="4"/>
      <dgm:spPr/>
    </dgm:pt>
    <dgm:pt modelId="{4B5BF97F-B566-45F9-B258-E8BEE034F6C3}" type="pres">
      <dgm:prSet presAssocID="{9491E8C5-8934-4697-8FBC-C469EC30330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etto contorno"/>
        </a:ext>
      </dgm:extLst>
    </dgm:pt>
    <dgm:pt modelId="{B847959F-76EB-4C27-8C88-C7BDCD830D54}" type="pres">
      <dgm:prSet presAssocID="{9491E8C5-8934-4697-8FBC-C469EC303309}" presName="spaceRect" presStyleCnt="0"/>
      <dgm:spPr/>
    </dgm:pt>
    <dgm:pt modelId="{D5F6890B-2981-405F-83FB-A4F863E8BB7D}" type="pres">
      <dgm:prSet presAssocID="{9491E8C5-8934-4697-8FBC-C469EC303309}" presName="parTx" presStyleLbl="revTx" presStyleIdx="2" presStyleCnt="4">
        <dgm:presLayoutVars>
          <dgm:chMax val="0"/>
          <dgm:chPref val="0"/>
        </dgm:presLayoutVars>
      </dgm:prSet>
      <dgm:spPr/>
    </dgm:pt>
    <dgm:pt modelId="{4E1AF1FE-7509-4BEB-A90F-8ACBAEA26C87}" type="pres">
      <dgm:prSet presAssocID="{43D16662-E297-4857-BB80-8C82898A8329}" presName="sibTrans" presStyleCnt="0"/>
      <dgm:spPr/>
    </dgm:pt>
    <dgm:pt modelId="{D702D3F9-BEE5-45A9-B035-08AF2979441E}" type="pres">
      <dgm:prSet presAssocID="{FC5C7641-523A-4623-84EA-36E7E9386542}" presName="compNode" presStyleCnt="0"/>
      <dgm:spPr/>
    </dgm:pt>
    <dgm:pt modelId="{C623EA80-C858-489B-A2B6-444974408A86}" type="pres">
      <dgm:prSet presAssocID="{FC5C7641-523A-4623-84EA-36E7E9386542}" presName="bgRect" presStyleLbl="bgShp" presStyleIdx="3" presStyleCnt="4"/>
      <dgm:spPr/>
    </dgm:pt>
    <dgm:pt modelId="{627AA68F-1CA0-4B30-96D1-F8A4CF33D4AF}" type="pres">
      <dgm:prSet presAssocID="{FC5C7641-523A-4623-84EA-36E7E93865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si irregolari con riempimento a tinta unita"/>
        </a:ext>
      </dgm:extLst>
    </dgm:pt>
    <dgm:pt modelId="{DE22CAA8-ABAC-4C54-A1CD-2F167485E600}" type="pres">
      <dgm:prSet presAssocID="{FC5C7641-523A-4623-84EA-36E7E9386542}" presName="spaceRect" presStyleCnt="0"/>
      <dgm:spPr/>
    </dgm:pt>
    <dgm:pt modelId="{6EBF1C3A-8554-4B11-90FC-628F6D15963D}" type="pres">
      <dgm:prSet presAssocID="{FC5C7641-523A-4623-84EA-36E7E938654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7AB1001-8D96-4BB7-953C-981A47301BEC}" type="presOf" srcId="{9491E8C5-8934-4697-8FBC-C469EC303309}" destId="{D5F6890B-2981-405F-83FB-A4F863E8BB7D}" srcOrd="0" destOrd="0" presId="urn:microsoft.com/office/officeart/2018/2/layout/IconVerticalSolidList"/>
    <dgm:cxn modelId="{FF9E570A-4E72-4D80-B145-7D58785C0C56}" srcId="{9106D35C-B5DE-41CB-A2FA-106648AA82A7}" destId="{9F2D0965-B4A6-43FA-B1FB-B6C1B0E87D3F}" srcOrd="0" destOrd="0" parTransId="{70C0BEAD-C4B0-4608-A59C-8599500CE47D}" sibTransId="{588D2FC4-DAAE-402A-B7E0-28BD739DB151}"/>
    <dgm:cxn modelId="{4120831B-B1F1-4BE9-A303-0DF68D8F21F5}" srcId="{9106D35C-B5DE-41CB-A2FA-106648AA82A7}" destId="{9491E8C5-8934-4697-8FBC-C469EC303309}" srcOrd="2" destOrd="0" parTransId="{5EB04FA7-4FAC-4513-AAB0-38AE8FB1B8F5}" sibTransId="{43D16662-E297-4857-BB80-8C82898A8329}"/>
    <dgm:cxn modelId="{DCA1D35D-C1C6-46D9-A748-2EC8B962CAF5}" type="presOf" srcId="{FC5C7641-523A-4623-84EA-36E7E9386542}" destId="{6EBF1C3A-8554-4B11-90FC-628F6D15963D}" srcOrd="0" destOrd="0" presId="urn:microsoft.com/office/officeart/2018/2/layout/IconVerticalSolidList"/>
    <dgm:cxn modelId="{9DE5254D-68F3-4A0B-A64E-647FF32383CC}" type="presOf" srcId="{9106D35C-B5DE-41CB-A2FA-106648AA82A7}" destId="{8C6A5E4F-55A7-4E65-8635-FDE601174C53}" srcOrd="0" destOrd="0" presId="urn:microsoft.com/office/officeart/2018/2/layout/IconVerticalSolidList"/>
    <dgm:cxn modelId="{4E2F934E-A564-44BB-9D2E-6D22FE700D34}" srcId="{9106D35C-B5DE-41CB-A2FA-106648AA82A7}" destId="{FC5C7641-523A-4623-84EA-36E7E9386542}" srcOrd="3" destOrd="0" parTransId="{E0BD03AD-D042-4C13-91A0-25B55AEE4E6C}" sibTransId="{F418307D-CBA1-404A-88D6-C4EF33BD8D0D}"/>
    <dgm:cxn modelId="{4094667F-9AB7-4C82-843D-2E4F7FFC5DF6}" type="presOf" srcId="{9F2D0965-B4A6-43FA-B1FB-B6C1B0E87D3F}" destId="{62ABD785-CFC5-454A-947F-D9AEB503CF3B}" srcOrd="0" destOrd="0" presId="urn:microsoft.com/office/officeart/2018/2/layout/IconVerticalSolidList"/>
    <dgm:cxn modelId="{862C9CAE-AAD1-4C17-AFD1-14C6E67FB3FC}" type="presOf" srcId="{EC15FDFF-F0F1-492D-A30F-EAC27982F19C}" destId="{7E846BF5-BE8D-4CB9-BF05-DA680DCEAEF8}" srcOrd="0" destOrd="0" presId="urn:microsoft.com/office/officeart/2018/2/layout/IconVerticalSolidList"/>
    <dgm:cxn modelId="{885A3FC8-FD67-4040-8833-134F1077A7E5}" srcId="{9106D35C-B5DE-41CB-A2FA-106648AA82A7}" destId="{EC15FDFF-F0F1-492D-A30F-EAC27982F19C}" srcOrd="1" destOrd="0" parTransId="{B77CD80F-B738-4C32-95F0-99D5659D5082}" sibTransId="{F86A544C-C92B-4151-A193-FBDE1C124801}"/>
    <dgm:cxn modelId="{00FF2EC9-70F3-479E-95A1-0D138B0219D3}" type="presParOf" srcId="{8C6A5E4F-55A7-4E65-8635-FDE601174C53}" destId="{151DF700-D57A-4DAB-B00E-2DECB850850D}" srcOrd="0" destOrd="0" presId="urn:microsoft.com/office/officeart/2018/2/layout/IconVerticalSolidList"/>
    <dgm:cxn modelId="{9D852B02-99CF-44A7-8762-3410510E6C10}" type="presParOf" srcId="{151DF700-D57A-4DAB-B00E-2DECB850850D}" destId="{49A2B0D7-E309-4560-A60F-019DA3A17084}" srcOrd="0" destOrd="0" presId="urn:microsoft.com/office/officeart/2018/2/layout/IconVerticalSolidList"/>
    <dgm:cxn modelId="{5669A157-C2B5-48AF-B98E-C0DB9B87E32E}" type="presParOf" srcId="{151DF700-D57A-4DAB-B00E-2DECB850850D}" destId="{13DDD069-371A-4FF1-909B-8B870C4C7F2A}" srcOrd="1" destOrd="0" presId="urn:microsoft.com/office/officeart/2018/2/layout/IconVerticalSolidList"/>
    <dgm:cxn modelId="{C25E18F7-F2F5-4A17-9F8E-253FF8178D4C}" type="presParOf" srcId="{151DF700-D57A-4DAB-B00E-2DECB850850D}" destId="{C11DF381-E760-422A-B5A6-32B8B75AF50A}" srcOrd="2" destOrd="0" presId="urn:microsoft.com/office/officeart/2018/2/layout/IconVerticalSolidList"/>
    <dgm:cxn modelId="{2267C8C3-C2FF-4E5C-A536-39D163BF4250}" type="presParOf" srcId="{151DF700-D57A-4DAB-B00E-2DECB850850D}" destId="{62ABD785-CFC5-454A-947F-D9AEB503CF3B}" srcOrd="3" destOrd="0" presId="urn:microsoft.com/office/officeart/2018/2/layout/IconVerticalSolidList"/>
    <dgm:cxn modelId="{66D970F3-9EBC-4092-AB54-A0F76E0B004D}" type="presParOf" srcId="{8C6A5E4F-55A7-4E65-8635-FDE601174C53}" destId="{E32F4EDF-7080-47FE-8F61-BEB5E118397C}" srcOrd="1" destOrd="0" presId="urn:microsoft.com/office/officeart/2018/2/layout/IconVerticalSolidList"/>
    <dgm:cxn modelId="{33B86AD1-B8FB-4764-AC99-5CA85D7D00CE}" type="presParOf" srcId="{8C6A5E4F-55A7-4E65-8635-FDE601174C53}" destId="{0459F499-7CDE-464B-8804-B40285550742}" srcOrd="2" destOrd="0" presId="urn:microsoft.com/office/officeart/2018/2/layout/IconVerticalSolidList"/>
    <dgm:cxn modelId="{E576ED1C-910D-49F8-8933-E623E68F0302}" type="presParOf" srcId="{0459F499-7CDE-464B-8804-B40285550742}" destId="{8A56922D-AAE5-4F8D-8141-831DDC7F8B0F}" srcOrd="0" destOrd="0" presId="urn:microsoft.com/office/officeart/2018/2/layout/IconVerticalSolidList"/>
    <dgm:cxn modelId="{95197424-BDBB-4C0B-AA80-D313FAF373EB}" type="presParOf" srcId="{0459F499-7CDE-464B-8804-B40285550742}" destId="{B8ECF807-4DD9-4474-BB81-81AF0C64354E}" srcOrd="1" destOrd="0" presId="urn:microsoft.com/office/officeart/2018/2/layout/IconVerticalSolidList"/>
    <dgm:cxn modelId="{9F4E237A-01CE-4AD5-B3DA-20ED9FCC3F6B}" type="presParOf" srcId="{0459F499-7CDE-464B-8804-B40285550742}" destId="{33FA5035-4128-4DFC-8937-E5F5CF6C870D}" srcOrd="2" destOrd="0" presId="urn:microsoft.com/office/officeart/2018/2/layout/IconVerticalSolidList"/>
    <dgm:cxn modelId="{C6C14925-3DF8-453C-846D-91459647692D}" type="presParOf" srcId="{0459F499-7CDE-464B-8804-B40285550742}" destId="{7E846BF5-BE8D-4CB9-BF05-DA680DCEAEF8}" srcOrd="3" destOrd="0" presId="urn:microsoft.com/office/officeart/2018/2/layout/IconVerticalSolidList"/>
    <dgm:cxn modelId="{26F33ABF-C11B-413B-A435-321B8B32AD6A}" type="presParOf" srcId="{8C6A5E4F-55A7-4E65-8635-FDE601174C53}" destId="{4F4FD6A5-EE79-4D44-A9C7-2AC5BD8972C3}" srcOrd="3" destOrd="0" presId="urn:microsoft.com/office/officeart/2018/2/layout/IconVerticalSolidList"/>
    <dgm:cxn modelId="{BD7E26D2-33D9-469D-BC60-3C4533ADE12B}" type="presParOf" srcId="{8C6A5E4F-55A7-4E65-8635-FDE601174C53}" destId="{CEA23D72-6134-476D-AA1C-FD5D32B8CBCB}" srcOrd="4" destOrd="0" presId="urn:microsoft.com/office/officeart/2018/2/layout/IconVerticalSolidList"/>
    <dgm:cxn modelId="{11EA7A6B-0B13-4D41-81CD-73C866FFE637}" type="presParOf" srcId="{CEA23D72-6134-476D-AA1C-FD5D32B8CBCB}" destId="{42DD3767-31CB-4B5D-AB4C-BAA3E707EFCA}" srcOrd="0" destOrd="0" presId="urn:microsoft.com/office/officeart/2018/2/layout/IconVerticalSolidList"/>
    <dgm:cxn modelId="{64841ADF-029E-467B-8261-84692A6BC5D4}" type="presParOf" srcId="{CEA23D72-6134-476D-AA1C-FD5D32B8CBCB}" destId="{4B5BF97F-B566-45F9-B258-E8BEE034F6C3}" srcOrd="1" destOrd="0" presId="urn:microsoft.com/office/officeart/2018/2/layout/IconVerticalSolidList"/>
    <dgm:cxn modelId="{0B9C7A70-FD38-4D55-8CBE-A5187D32352F}" type="presParOf" srcId="{CEA23D72-6134-476D-AA1C-FD5D32B8CBCB}" destId="{B847959F-76EB-4C27-8C88-C7BDCD830D54}" srcOrd="2" destOrd="0" presId="urn:microsoft.com/office/officeart/2018/2/layout/IconVerticalSolidList"/>
    <dgm:cxn modelId="{14D51621-084C-4D8B-AFEC-BB49E57AFDEB}" type="presParOf" srcId="{CEA23D72-6134-476D-AA1C-FD5D32B8CBCB}" destId="{D5F6890B-2981-405F-83FB-A4F863E8BB7D}" srcOrd="3" destOrd="0" presId="urn:microsoft.com/office/officeart/2018/2/layout/IconVerticalSolidList"/>
    <dgm:cxn modelId="{BD0EC2BC-AF5C-48DD-86A6-804CFC9B35B9}" type="presParOf" srcId="{8C6A5E4F-55A7-4E65-8635-FDE601174C53}" destId="{4E1AF1FE-7509-4BEB-A90F-8ACBAEA26C87}" srcOrd="5" destOrd="0" presId="urn:microsoft.com/office/officeart/2018/2/layout/IconVerticalSolidList"/>
    <dgm:cxn modelId="{29CA6CF1-6D1F-439D-A8A5-ED3AE4B071A2}" type="presParOf" srcId="{8C6A5E4F-55A7-4E65-8635-FDE601174C53}" destId="{D702D3F9-BEE5-45A9-B035-08AF2979441E}" srcOrd="6" destOrd="0" presId="urn:microsoft.com/office/officeart/2018/2/layout/IconVerticalSolidList"/>
    <dgm:cxn modelId="{FEF83B2E-274C-4828-80BF-1A7C0C00A161}" type="presParOf" srcId="{D702D3F9-BEE5-45A9-B035-08AF2979441E}" destId="{C623EA80-C858-489B-A2B6-444974408A86}" srcOrd="0" destOrd="0" presId="urn:microsoft.com/office/officeart/2018/2/layout/IconVerticalSolidList"/>
    <dgm:cxn modelId="{D24E875F-5087-4B55-927A-55D2DD99C335}" type="presParOf" srcId="{D702D3F9-BEE5-45A9-B035-08AF2979441E}" destId="{627AA68F-1CA0-4B30-96D1-F8A4CF33D4AF}" srcOrd="1" destOrd="0" presId="urn:microsoft.com/office/officeart/2018/2/layout/IconVerticalSolidList"/>
    <dgm:cxn modelId="{BF6CC63A-591D-486D-8251-89998DE356BD}" type="presParOf" srcId="{D702D3F9-BEE5-45A9-B035-08AF2979441E}" destId="{DE22CAA8-ABAC-4C54-A1CD-2F167485E600}" srcOrd="2" destOrd="0" presId="urn:microsoft.com/office/officeart/2018/2/layout/IconVerticalSolidList"/>
    <dgm:cxn modelId="{AD1889BF-3264-4B25-AAE4-CCC75FD69BEB}" type="presParOf" srcId="{D702D3F9-BEE5-45A9-B035-08AF2979441E}" destId="{6EBF1C3A-8554-4B11-90FC-628F6D1596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EF96CCE-F24E-4F42-89ED-5F5A3B3400C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ADCF231-B547-4488-993D-EE14B1448DD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dirty="0">
              <a:latin typeface="Roboto Serif"/>
            </a:rPr>
            <a:t>Topic 1:</a:t>
          </a:r>
        </a:p>
        <a:p>
          <a:pPr>
            <a:lnSpc>
              <a:spcPct val="100000"/>
            </a:lnSpc>
            <a:defRPr cap="all"/>
          </a:pPr>
          <a:r>
            <a:rPr lang="en-US" sz="1400" cap="none" dirty="0">
              <a:latin typeface="Roboto Serif"/>
            </a:rPr>
            <a:t>Economic and Fiscal </a:t>
          </a:r>
          <a:r>
            <a:rPr lang="en-US" sz="1400" cap="none">
              <a:latin typeface="Roboto Serif"/>
            </a:rPr>
            <a:t>Policy say, percent, tax, million, people, would, billion, bill, cut, texas)</a:t>
          </a:r>
          <a:endParaRPr lang="en-US" sz="1200" dirty="0"/>
        </a:p>
      </dgm:t>
    </dgm:pt>
    <dgm:pt modelId="{144ABAB7-0D6A-4B79-A609-609835E763B1}" type="parTrans" cxnId="{9A04E600-13D9-4323-AD8F-3F5FE64BABEF}">
      <dgm:prSet/>
      <dgm:spPr/>
      <dgm:t>
        <a:bodyPr/>
        <a:lstStyle/>
        <a:p>
          <a:endParaRPr lang="en-US"/>
        </a:p>
      </dgm:t>
    </dgm:pt>
    <dgm:pt modelId="{443F548B-D8FB-4A48-996D-ED9D185F92E2}" type="sibTrans" cxnId="{9A04E600-13D9-4323-AD8F-3F5FE64BABEF}">
      <dgm:prSet/>
      <dgm:spPr/>
      <dgm:t>
        <a:bodyPr/>
        <a:lstStyle/>
        <a:p>
          <a:endParaRPr lang="en-US"/>
        </a:p>
      </dgm:t>
    </dgm:pt>
    <dgm:pt modelId="{FC0D8D15-CE18-4BE7-93AC-DA62AE61960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2: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Political Spending and Partisan Issues (year, one, get, last, democrat, money, spending, like, illegal, administration)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1EB15BC0-6BB3-4CCA-B55D-BD0C4B0BB3FE}" type="parTrans" cxnId="{4F73F657-E1B5-4EFF-A77F-72D5A1B1C92D}">
      <dgm:prSet/>
      <dgm:spPr/>
      <dgm:t>
        <a:bodyPr/>
        <a:lstStyle/>
        <a:p>
          <a:endParaRPr lang="en-US"/>
        </a:p>
      </dgm:t>
    </dgm:pt>
    <dgm:pt modelId="{A14E7E4C-B854-44F9-BAF0-E87BD898A867}" type="sibTrans" cxnId="{4F73F657-E1B5-4EFF-A77F-72D5A1B1C92D}">
      <dgm:prSet/>
      <dgm:spPr/>
      <dgm:t>
        <a:bodyPr/>
        <a:lstStyle/>
        <a:p>
          <a:endParaRPr lang="en-US"/>
        </a:p>
      </dgm:t>
    </dgm:pt>
    <dgm:pt modelId="{BAC42447-FC96-4457-890E-6F03CEDD842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5: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Healthcare Policy and Presidential Politics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obama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health, president, care, time,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barack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voted, insurance, dollar, party)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50A41E1A-8F8E-4824-BBDB-4456D23F35E0}" type="parTrans" cxnId="{D6F2F05B-CC83-43DD-AD19-6F7F84F5EA4A}">
      <dgm:prSet/>
      <dgm:spPr/>
      <dgm:t>
        <a:bodyPr/>
        <a:lstStyle/>
        <a:p>
          <a:endParaRPr lang="it-IT"/>
        </a:p>
      </dgm:t>
    </dgm:pt>
    <dgm:pt modelId="{77307586-1349-4965-84FA-23C7722419A3}" type="sibTrans" cxnId="{D6F2F05B-CC83-43DD-AD19-6F7F84F5EA4A}">
      <dgm:prSet/>
      <dgm:spPr/>
      <dgm:t>
        <a:bodyPr/>
        <a:lstStyle/>
        <a:p>
          <a:endParaRPr lang="it-IT"/>
        </a:p>
      </dgm:t>
    </dgm:pt>
    <dgm:pt modelId="{86222AEA-6479-4FCE-9FFB-FCE97304AC3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3: 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State-Level Politics and Employment state, job, new,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wisconsin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united, rate,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clinton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gov,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america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cost</a:t>
          </a:r>
          <a:r>
            <a:rPr lang="en-US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)</a:t>
          </a:r>
          <a:endParaRPr lang="it-IT" sz="1400" b="1" kern="1200" cap="all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012EEA71-1359-43EC-8C79-6E1AE7528E13}" type="parTrans" cxnId="{F468AA4D-2996-4A62-9D2A-D39D815D903E}">
      <dgm:prSet/>
      <dgm:spPr/>
      <dgm:t>
        <a:bodyPr/>
        <a:lstStyle/>
        <a:p>
          <a:endParaRPr lang="it-IT"/>
        </a:p>
      </dgm:t>
    </dgm:pt>
    <dgm:pt modelId="{311DE509-D5E5-49FE-9632-87E3BB6E325F}" type="sibTrans" cxnId="{F468AA4D-2996-4A62-9D2A-D39D815D903E}">
      <dgm:prSet/>
      <dgm:spPr/>
      <dgm:t>
        <a:bodyPr/>
        <a:lstStyle/>
        <a:p>
          <a:endParaRPr lang="it-IT"/>
        </a:p>
      </dgm:t>
    </dgm:pt>
    <dgm:pt modelId="{03D9A7CA-6380-47E2-A10C-7C0815334B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4: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Education and State Governance (since, school,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florida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budget, plan, want, public, security, number, governor)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E77C22A3-D4FF-4AF0-81CD-DB47FF399EAF}" type="parTrans" cxnId="{7C82BC92-00C3-484E-95DE-C44C3742D2D6}">
      <dgm:prSet/>
      <dgm:spPr/>
      <dgm:t>
        <a:bodyPr/>
        <a:lstStyle/>
        <a:p>
          <a:endParaRPr lang="it-IT"/>
        </a:p>
      </dgm:t>
    </dgm:pt>
    <dgm:pt modelId="{D8054F76-C216-4DC9-968E-E91D7F544203}" type="sibTrans" cxnId="{7C82BC92-00C3-484E-95DE-C44C3742D2D6}">
      <dgm:prSet/>
      <dgm:spPr/>
      <dgm:t>
        <a:bodyPr/>
        <a:lstStyle/>
        <a:p>
          <a:endParaRPr lang="it-IT"/>
        </a:p>
      </dgm:t>
    </dgm:pt>
    <dgm:pt modelId="{BF42980C-3E1E-43B0-8D58-3127654C3374}" type="pres">
      <dgm:prSet presAssocID="{1EF96CCE-F24E-4F42-89ED-5F5A3B3400C2}" presName="root" presStyleCnt="0">
        <dgm:presLayoutVars>
          <dgm:dir/>
          <dgm:resizeHandles val="exact"/>
        </dgm:presLayoutVars>
      </dgm:prSet>
      <dgm:spPr/>
    </dgm:pt>
    <dgm:pt modelId="{CEE31F3E-7BA3-448E-9213-65E539E014A2}" type="pres">
      <dgm:prSet presAssocID="{9ADCF231-B547-4488-993D-EE14B1448DDE}" presName="compNode" presStyleCnt="0"/>
      <dgm:spPr/>
    </dgm:pt>
    <dgm:pt modelId="{911466FD-70EB-413F-8A80-A7F9A8975914}" type="pres">
      <dgm:prSet presAssocID="{9ADCF231-B547-4488-993D-EE14B1448DDE}" presName="iconBgRect" presStyleLbl="bgShp" presStyleIdx="0" presStyleCnt="5"/>
      <dgm:spPr/>
    </dgm:pt>
    <dgm:pt modelId="{11AAD426-CDE2-4CCC-833A-34846C7E4843}" type="pres">
      <dgm:prSet presAssocID="{9ADCF231-B547-4488-993D-EE14B1448DD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vadanaio con riempimento a tinta unita"/>
        </a:ext>
      </dgm:extLst>
    </dgm:pt>
    <dgm:pt modelId="{F7FFE7B0-B066-41D2-B40D-38FD41C2A60D}" type="pres">
      <dgm:prSet presAssocID="{9ADCF231-B547-4488-993D-EE14B1448DDE}" presName="spaceRect" presStyleCnt="0"/>
      <dgm:spPr/>
    </dgm:pt>
    <dgm:pt modelId="{035A88B8-2CED-4D2E-AEBC-016073CBE2FB}" type="pres">
      <dgm:prSet presAssocID="{9ADCF231-B547-4488-993D-EE14B1448DDE}" presName="textRect" presStyleLbl="revTx" presStyleIdx="0" presStyleCnt="5" custScaleX="193352">
        <dgm:presLayoutVars>
          <dgm:chMax val="1"/>
          <dgm:chPref val="1"/>
        </dgm:presLayoutVars>
      </dgm:prSet>
      <dgm:spPr/>
    </dgm:pt>
    <dgm:pt modelId="{9B5BB4A1-93C6-4D88-9A9D-39DE18C86622}" type="pres">
      <dgm:prSet presAssocID="{443F548B-D8FB-4A48-996D-ED9D185F92E2}" presName="sibTrans" presStyleCnt="0"/>
      <dgm:spPr/>
    </dgm:pt>
    <dgm:pt modelId="{8F038931-DB8E-43C8-9C0A-25120C8C415E}" type="pres">
      <dgm:prSet presAssocID="{FC0D8D15-CE18-4BE7-93AC-DA62AE61960C}" presName="compNode" presStyleCnt="0"/>
      <dgm:spPr/>
    </dgm:pt>
    <dgm:pt modelId="{3AD59742-090A-4D76-B3C3-E5A043CE0F6E}" type="pres">
      <dgm:prSet presAssocID="{FC0D8D15-CE18-4BE7-93AC-DA62AE61960C}" presName="iconBgRect" presStyleLbl="bgShp" presStyleIdx="1" presStyleCnt="5"/>
      <dgm:spPr/>
    </dgm:pt>
    <dgm:pt modelId="{90A160BA-A93C-4590-ADE9-B09E5CB1EBE4}" type="pres">
      <dgm:prSet presAssocID="{FC0D8D15-CE18-4BE7-93AC-DA62AE61960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fono con riempimento a tinta unita"/>
        </a:ext>
      </dgm:extLst>
    </dgm:pt>
    <dgm:pt modelId="{25B0B017-DAAD-44EE-B687-83FB8DCDA1BE}" type="pres">
      <dgm:prSet presAssocID="{FC0D8D15-CE18-4BE7-93AC-DA62AE61960C}" presName="spaceRect" presStyleCnt="0"/>
      <dgm:spPr/>
    </dgm:pt>
    <dgm:pt modelId="{CC785AC8-D025-4F63-9AA0-5885F97F23DD}" type="pres">
      <dgm:prSet presAssocID="{FC0D8D15-CE18-4BE7-93AC-DA62AE61960C}" presName="textRect" presStyleLbl="revTx" presStyleIdx="1" presStyleCnt="5" custScaleX="142569">
        <dgm:presLayoutVars>
          <dgm:chMax val="1"/>
          <dgm:chPref val="1"/>
        </dgm:presLayoutVars>
      </dgm:prSet>
      <dgm:spPr/>
    </dgm:pt>
    <dgm:pt modelId="{5886D558-ADC3-4318-B3D1-D420BE4FF7CC}" type="pres">
      <dgm:prSet presAssocID="{A14E7E4C-B854-44F9-BAF0-E87BD898A867}" presName="sibTrans" presStyleCnt="0"/>
      <dgm:spPr/>
    </dgm:pt>
    <dgm:pt modelId="{9ABB141A-9BB2-44AE-8D16-BADAE9FB5152}" type="pres">
      <dgm:prSet presAssocID="{86222AEA-6479-4FCE-9FFB-FCE97304AC3E}" presName="compNode" presStyleCnt="0"/>
      <dgm:spPr/>
    </dgm:pt>
    <dgm:pt modelId="{AF2EF02E-F2E1-4843-BB63-B5FA81459546}" type="pres">
      <dgm:prSet presAssocID="{86222AEA-6479-4FCE-9FFB-FCE97304AC3E}" presName="iconBgRect" presStyleLbl="bgShp" presStyleIdx="2" presStyleCnt="5"/>
      <dgm:spPr/>
    </dgm:pt>
    <dgm:pt modelId="{7F0BE9B5-2B75-45CD-8191-F57CF6399703}" type="pres">
      <dgm:prSet presAssocID="{86222AEA-6479-4FCE-9FFB-FCE97304AC3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lobo terrestre: Asia con riempimento a tinta unita"/>
        </a:ext>
      </dgm:extLst>
    </dgm:pt>
    <dgm:pt modelId="{D1DA5E8B-10E7-40A6-A7D5-A6C18D88F0DA}" type="pres">
      <dgm:prSet presAssocID="{86222AEA-6479-4FCE-9FFB-FCE97304AC3E}" presName="spaceRect" presStyleCnt="0"/>
      <dgm:spPr/>
    </dgm:pt>
    <dgm:pt modelId="{223E3EF1-8A0B-4E9E-A1D6-12177CAA5515}" type="pres">
      <dgm:prSet presAssocID="{86222AEA-6479-4FCE-9FFB-FCE97304AC3E}" presName="textRect" presStyleLbl="revTx" presStyleIdx="2" presStyleCnt="5" custScaleX="158576">
        <dgm:presLayoutVars>
          <dgm:chMax val="1"/>
          <dgm:chPref val="1"/>
        </dgm:presLayoutVars>
      </dgm:prSet>
      <dgm:spPr/>
    </dgm:pt>
    <dgm:pt modelId="{EF922580-B883-4410-964A-71486350CDBC}" type="pres">
      <dgm:prSet presAssocID="{311DE509-D5E5-49FE-9632-87E3BB6E325F}" presName="sibTrans" presStyleCnt="0"/>
      <dgm:spPr/>
    </dgm:pt>
    <dgm:pt modelId="{CE7DAB3F-030A-402E-ACDE-7512943A8205}" type="pres">
      <dgm:prSet presAssocID="{03D9A7CA-6380-47E2-A10C-7C0815334B3C}" presName="compNode" presStyleCnt="0"/>
      <dgm:spPr/>
    </dgm:pt>
    <dgm:pt modelId="{06A2E646-350B-407B-AF21-BB9C510161B8}" type="pres">
      <dgm:prSet presAssocID="{03D9A7CA-6380-47E2-A10C-7C0815334B3C}" presName="iconBgRect" presStyleLbl="bgShp" presStyleIdx="3" presStyleCnt="5"/>
      <dgm:spPr/>
    </dgm:pt>
    <dgm:pt modelId="{2DA7A5CF-B9A9-44D5-9A2F-7FEA691043E7}" type="pres">
      <dgm:prSet presAssocID="{03D9A7CA-6380-47E2-A10C-7C0815334B3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la con riempimento a tinta unita"/>
        </a:ext>
      </dgm:extLst>
    </dgm:pt>
    <dgm:pt modelId="{EDB62DB5-6E3A-4BCF-AC28-6A227E195437}" type="pres">
      <dgm:prSet presAssocID="{03D9A7CA-6380-47E2-A10C-7C0815334B3C}" presName="spaceRect" presStyleCnt="0"/>
      <dgm:spPr/>
    </dgm:pt>
    <dgm:pt modelId="{057B5CC3-A98F-4CC7-BCB7-F5ED63BE6B9E}" type="pres">
      <dgm:prSet presAssocID="{03D9A7CA-6380-47E2-A10C-7C0815334B3C}" presName="textRect" presStyleLbl="revTx" presStyleIdx="3" presStyleCnt="5" custScaleX="201209">
        <dgm:presLayoutVars>
          <dgm:chMax val="1"/>
          <dgm:chPref val="1"/>
        </dgm:presLayoutVars>
      </dgm:prSet>
      <dgm:spPr/>
    </dgm:pt>
    <dgm:pt modelId="{985CA6FE-04F3-46F3-BEA0-02FA8D8A7381}" type="pres">
      <dgm:prSet presAssocID="{D8054F76-C216-4DC9-968E-E91D7F544203}" presName="sibTrans" presStyleCnt="0"/>
      <dgm:spPr/>
    </dgm:pt>
    <dgm:pt modelId="{A8A78124-9EE6-4349-85F6-952AB1A422CF}" type="pres">
      <dgm:prSet presAssocID="{BAC42447-FC96-4457-890E-6F03CEDD842F}" presName="compNode" presStyleCnt="0"/>
      <dgm:spPr/>
    </dgm:pt>
    <dgm:pt modelId="{DB90E9D6-4A27-4EDC-8E39-DDD795A23A9D}" type="pres">
      <dgm:prSet presAssocID="{BAC42447-FC96-4457-890E-6F03CEDD842F}" presName="iconBgRect" presStyleLbl="bgShp" presStyleIdx="4" presStyleCnt="5"/>
      <dgm:spPr/>
    </dgm:pt>
    <dgm:pt modelId="{EAD4681B-F6C9-470A-A7F7-50079F880DEA}" type="pres">
      <dgm:prSet presAssocID="{BAC42447-FC96-4457-890E-6F03CEDD842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o con riempimento a tinta unita"/>
        </a:ext>
      </dgm:extLst>
    </dgm:pt>
    <dgm:pt modelId="{2748B282-13D7-4C36-92AC-F917D3A1A8F1}" type="pres">
      <dgm:prSet presAssocID="{BAC42447-FC96-4457-890E-6F03CEDD842F}" presName="spaceRect" presStyleCnt="0"/>
      <dgm:spPr/>
    </dgm:pt>
    <dgm:pt modelId="{4C0C5846-A1EF-4047-BABC-825A264FD001}" type="pres">
      <dgm:prSet presAssocID="{BAC42447-FC96-4457-890E-6F03CEDD842F}" presName="textRect" presStyleLbl="revTx" presStyleIdx="4" presStyleCnt="5" custScaleX="198870">
        <dgm:presLayoutVars>
          <dgm:chMax val="1"/>
          <dgm:chPref val="1"/>
        </dgm:presLayoutVars>
      </dgm:prSet>
      <dgm:spPr/>
    </dgm:pt>
  </dgm:ptLst>
  <dgm:cxnLst>
    <dgm:cxn modelId="{9A04E600-13D9-4323-AD8F-3F5FE64BABEF}" srcId="{1EF96CCE-F24E-4F42-89ED-5F5A3B3400C2}" destId="{9ADCF231-B547-4488-993D-EE14B1448DDE}" srcOrd="0" destOrd="0" parTransId="{144ABAB7-0D6A-4B79-A609-609835E763B1}" sibTransId="{443F548B-D8FB-4A48-996D-ED9D185F92E2}"/>
    <dgm:cxn modelId="{9CF0C835-552D-4C24-A45F-89AE491C139D}" type="presOf" srcId="{1EF96CCE-F24E-4F42-89ED-5F5A3B3400C2}" destId="{BF42980C-3E1E-43B0-8D58-3127654C3374}" srcOrd="0" destOrd="0" presId="urn:microsoft.com/office/officeart/2018/5/layout/IconCircleLabelList"/>
    <dgm:cxn modelId="{D6F2F05B-CC83-43DD-AD19-6F7F84F5EA4A}" srcId="{1EF96CCE-F24E-4F42-89ED-5F5A3B3400C2}" destId="{BAC42447-FC96-4457-890E-6F03CEDD842F}" srcOrd="4" destOrd="0" parTransId="{50A41E1A-8F8E-4824-BBDB-4456D23F35E0}" sibTransId="{77307586-1349-4965-84FA-23C7722419A3}"/>
    <dgm:cxn modelId="{F468AA4D-2996-4A62-9D2A-D39D815D903E}" srcId="{1EF96CCE-F24E-4F42-89ED-5F5A3B3400C2}" destId="{86222AEA-6479-4FCE-9FFB-FCE97304AC3E}" srcOrd="2" destOrd="0" parTransId="{012EEA71-1359-43EC-8C79-6E1AE7528E13}" sibTransId="{311DE509-D5E5-49FE-9632-87E3BB6E325F}"/>
    <dgm:cxn modelId="{78798C50-1682-4EBC-9911-F848F55C2475}" type="presOf" srcId="{9ADCF231-B547-4488-993D-EE14B1448DDE}" destId="{035A88B8-2CED-4D2E-AEBC-016073CBE2FB}" srcOrd="0" destOrd="0" presId="urn:microsoft.com/office/officeart/2018/5/layout/IconCircleLabelList"/>
    <dgm:cxn modelId="{4F73F657-E1B5-4EFF-A77F-72D5A1B1C92D}" srcId="{1EF96CCE-F24E-4F42-89ED-5F5A3B3400C2}" destId="{FC0D8D15-CE18-4BE7-93AC-DA62AE61960C}" srcOrd="1" destOrd="0" parTransId="{1EB15BC0-6BB3-4CCA-B55D-BD0C4B0BB3FE}" sibTransId="{A14E7E4C-B854-44F9-BAF0-E87BD898A867}"/>
    <dgm:cxn modelId="{7C82BC92-00C3-484E-95DE-C44C3742D2D6}" srcId="{1EF96CCE-F24E-4F42-89ED-5F5A3B3400C2}" destId="{03D9A7CA-6380-47E2-A10C-7C0815334B3C}" srcOrd="3" destOrd="0" parTransId="{E77C22A3-D4FF-4AF0-81CD-DB47FF399EAF}" sibTransId="{D8054F76-C216-4DC9-968E-E91D7F544203}"/>
    <dgm:cxn modelId="{A07686C3-20EE-482A-9859-2B4AA4032FF1}" type="presOf" srcId="{86222AEA-6479-4FCE-9FFB-FCE97304AC3E}" destId="{223E3EF1-8A0B-4E9E-A1D6-12177CAA5515}" srcOrd="0" destOrd="0" presId="urn:microsoft.com/office/officeart/2018/5/layout/IconCircleLabelList"/>
    <dgm:cxn modelId="{AF1645CF-2891-4328-A66D-BB67AB3F3401}" type="presOf" srcId="{BAC42447-FC96-4457-890E-6F03CEDD842F}" destId="{4C0C5846-A1EF-4047-BABC-825A264FD001}" srcOrd="0" destOrd="0" presId="urn:microsoft.com/office/officeart/2018/5/layout/IconCircleLabelList"/>
    <dgm:cxn modelId="{E86A46E5-B1AE-4877-9BD7-00F875C205B3}" type="presOf" srcId="{FC0D8D15-CE18-4BE7-93AC-DA62AE61960C}" destId="{CC785AC8-D025-4F63-9AA0-5885F97F23DD}" srcOrd="0" destOrd="0" presId="urn:microsoft.com/office/officeart/2018/5/layout/IconCircleLabelList"/>
    <dgm:cxn modelId="{8422A6F7-545B-4CB1-A986-80918F0572E0}" type="presOf" srcId="{03D9A7CA-6380-47E2-A10C-7C0815334B3C}" destId="{057B5CC3-A98F-4CC7-BCB7-F5ED63BE6B9E}" srcOrd="0" destOrd="0" presId="urn:microsoft.com/office/officeart/2018/5/layout/IconCircleLabelList"/>
    <dgm:cxn modelId="{EF745E88-C370-4487-AB8F-AF8ADA17638A}" type="presParOf" srcId="{BF42980C-3E1E-43B0-8D58-3127654C3374}" destId="{CEE31F3E-7BA3-448E-9213-65E539E014A2}" srcOrd="0" destOrd="0" presId="urn:microsoft.com/office/officeart/2018/5/layout/IconCircleLabelList"/>
    <dgm:cxn modelId="{86B549BD-DB56-4D3A-ACA5-DA13102FDCEC}" type="presParOf" srcId="{CEE31F3E-7BA3-448E-9213-65E539E014A2}" destId="{911466FD-70EB-413F-8A80-A7F9A8975914}" srcOrd="0" destOrd="0" presId="urn:microsoft.com/office/officeart/2018/5/layout/IconCircleLabelList"/>
    <dgm:cxn modelId="{5C653BBC-2B48-43AB-A4E9-8F69C8433D28}" type="presParOf" srcId="{CEE31F3E-7BA3-448E-9213-65E539E014A2}" destId="{11AAD426-CDE2-4CCC-833A-34846C7E4843}" srcOrd="1" destOrd="0" presId="urn:microsoft.com/office/officeart/2018/5/layout/IconCircleLabelList"/>
    <dgm:cxn modelId="{AC9B5845-2B0F-4175-AFDA-1051D7C3C639}" type="presParOf" srcId="{CEE31F3E-7BA3-448E-9213-65E539E014A2}" destId="{F7FFE7B0-B066-41D2-B40D-38FD41C2A60D}" srcOrd="2" destOrd="0" presId="urn:microsoft.com/office/officeart/2018/5/layout/IconCircleLabelList"/>
    <dgm:cxn modelId="{E5634A51-5949-4104-8C63-E972E9E5812A}" type="presParOf" srcId="{CEE31F3E-7BA3-448E-9213-65E539E014A2}" destId="{035A88B8-2CED-4D2E-AEBC-016073CBE2FB}" srcOrd="3" destOrd="0" presId="urn:microsoft.com/office/officeart/2018/5/layout/IconCircleLabelList"/>
    <dgm:cxn modelId="{0FCA4CDB-13C3-41B0-AFEE-440B99F22220}" type="presParOf" srcId="{BF42980C-3E1E-43B0-8D58-3127654C3374}" destId="{9B5BB4A1-93C6-4D88-9A9D-39DE18C86622}" srcOrd="1" destOrd="0" presId="urn:microsoft.com/office/officeart/2018/5/layout/IconCircleLabelList"/>
    <dgm:cxn modelId="{4B07832E-4674-43A6-B6DD-4BD20BA67CC4}" type="presParOf" srcId="{BF42980C-3E1E-43B0-8D58-3127654C3374}" destId="{8F038931-DB8E-43C8-9C0A-25120C8C415E}" srcOrd="2" destOrd="0" presId="urn:microsoft.com/office/officeart/2018/5/layout/IconCircleLabelList"/>
    <dgm:cxn modelId="{33E062A0-9FBC-494A-8B7F-0E057A6AFCBD}" type="presParOf" srcId="{8F038931-DB8E-43C8-9C0A-25120C8C415E}" destId="{3AD59742-090A-4D76-B3C3-E5A043CE0F6E}" srcOrd="0" destOrd="0" presId="urn:microsoft.com/office/officeart/2018/5/layout/IconCircleLabelList"/>
    <dgm:cxn modelId="{737EBBD7-2624-4FEC-85EA-CEC00F49639E}" type="presParOf" srcId="{8F038931-DB8E-43C8-9C0A-25120C8C415E}" destId="{90A160BA-A93C-4590-ADE9-B09E5CB1EBE4}" srcOrd="1" destOrd="0" presId="urn:microsoft.com/office/officeart/2018/5/layout/IconCircleLabelList"/>
    <dgm:cxn modelId="{611190AE-F814-4FC3-B292-98BD08885271}" type="presParOf" srcId="{8F038931-DB8E-43C8-9C0A-25120C8C415E}" destId="{25B0B017-DAAD-44EE-B687-83FB8DCDA1BE}" srcOrd="2" destOrd="0" presId="urn:microsoft.com/office/officeart/2018/5/layout/IconCircleLabelList"/>
    <dgm:cxn modelId="{AC54F276-6A9D-4498-A77B-512DE776C600}" type="presParOf" srcId="{8F038931-DB8E-43C8-9C0A-25120C8C415E}" destId="{CC785AC8-D025-4F63-9AA0-5885F97F23DD}" srcOrd="3" destOrd="0" presId="urn:microsoft.com/office/officeart/2018/5/layout/IconCircleLabelList"/>
    <dgm:cxn modelId="{134355AF-39BE-4CE9-BA69-6F91B1EA563B}" type="presParOf" srcId="{BF42980C-3E1E-43B0-8D58-3127654C3374}" destId="{5886D558-ADC3-4318-B3D1-D420BE4FF7CC}" srcOrd="3" destOrd="0" presId="urn:microsoft.com/office/officeart/2018/5/layout/IconCircleLabelList"/>
    <dgm:cxn modelId="{89CBCB7D-EC01-4C22-B489-54064ACE0267}" type="presParOf" srcId="{BF42980C-3E1E-43B0-8D58-3127654C3374}" destId="{9ABB141A-9BB2-44AE-8D16-BADAE9FB5152}" srcOrd="4" destOrd="0" presId="urn:microsoft.com/office/officeart/2018/5/layout/IconCircleLabelList"/>
    <dgm:cxn modelId="{3E7B0BC2-9C6B-4C52-911E-FE99E593D9E6}" type="presParOf" srcId="{9ABB141A-9BB2-44AE-8D16-BADAE9FB5152}" destId="{AF2EF02E-F2E1-4843-BB63-B5FA81459546}" srcOrd="0" destOrd="0" presId="urn:microsoft.com/office/officeart/2018/5/layout/IconCircleLabelList"/>
    <dgm:cxn modelId="{E24F72D3-4A8E-408C-AE94-17F29FBA1F32}" type="presParOf" srcId="{9ABB141A-9BB2-44AE-8D16-BADAE9FB5152}" destId="{7F0BE9B5-2B75-45CD-8191-F57CF6399703}" srcOrd="1" destOrd="0" presId="urn:microsoft.com/office/officeart/2018/5/layout/IconCircleLabelList"/>
    <dgm:cxn modelId="{DA5272A2-105B-4B83-84EA-9EF08F51D932}" type="presParOf" srcId="{9ABB141A-9BB2-44AE-8D16-BADAE9FB5152}" destId="{D1DA5E8B-10E7-40A6-A7D5-A6C18D88F0DA}" srcOrd="2" destOrd="0" presId="urn:microsoft.com/office/officeart/2018/5/layout/IconCircleLabelList"/>
    <dgm:cxn modelId="{B6869B50-462C-4BBA-BB39-D7934DE7A231}" type="presParOf" srcId="{9ABB141A-9BB2-44AE-8D16-BADAE9FB5152}" destId="{223E3EF1-8A0B-4E9E-A1D6-12177CAA5515}" srcOrd="3" destOrd="0" presId="urn:microsoft.com/office/officeart/2018/5/layout/IconCircleLabelList"/>
    <dgm:cxn modelId="{D6BF38A1-1E37-40E1-9F04-FD150DC59117}" type="presParOf" srcId="{BF42980C-3E1E-43B0-8D58-3127654C3374}" destId="{EF922580-B883-4410-964A-71486350CDBC}" srcOrd="5" destOrd="0" presId="urn:microsoft.com/office/officeart/2018/5/layout/IconCircleLabelList"/>
    <dgm:cxn modelId="{C33A2A63-6103-4D3F-B7A7-042F2FA8062A}" type="presParOf" srcId="{BF42980C-3E1E-43B0-8D58-3127654C3374}" destId="{CE7DAB3F-030A-402E-ACDE-7512943A8205}" srcOrd="6" destOrd="0" presId="urn:microsoft.com/office/officeart/2018/5/layout/IconCircleLabelList"/>
    <dgm:cxn modelId="{ED5A9961-3A56-43AF-9762-71E5F729C4F1}" type="presParOf" srcId="{CE7DAB3F-030A-402E-ACDE-7512943A8205}" destId="{06A2E646-350B-407B-AF21-BB9C510161B8}" srcOrd="0" destOrd="0" presId="urn:microsoft.com/office/officeart/2018/5/layout/IconCircleLabelList"/>
    <dgm:cxn modelId="{3CCCC66D-93C5-4FE6-9C8B-EA993AD87483}" type="presParOf" srcId="{CE7DAB3F-030A-402E-ACDE-7512943A8205}" destId="{2DA7A5CF-B9A9-44D5-9A2F-7FEA691043E7}" srcOrd="1" destOrd="0" presId="urn:microsoft.com/office/officeart/2018/5/layout/IconCircleLabelList"/>
    <dgm:cxn modelId="{5798A8CF-B467-4070-9D18-55FDCEDF2CBC}" type="presParOf" srcId="{CE7DAB3F-030A-402E-ACDE-7512943A8205}" destId="{EDB62DB5-6E3A-4BCF-AC28-6A227E195437}" srcOrd="2" destOrd="0" presId="urn:microsoft.com/office/officeart/2018/5/layout/IconCircleLabelList"/>
    <dgm:cxn modelId="{C811130F-98B4-4DE1-B6F7-AF05B3CB9CD0}" type="presParOf" srcId="{CE7DAB3F-030A-402E-ACDE-7512943A8205}" destId="{057B5CC3-A98F-4CC7-BCB7-F5ED63BE6B9E}" srcOrd="3" destOrd="0" presId="urn:microsoft.com/office/officeart/2018/5/layout/IconCircleLabelList"/>
    <dgm:cxn modelId="{EF95FA99-BD1A-4423-A1B7-EE340237A956}" type="presParOf" srcId="{BF42980C-3E1E-43B0-8D58-3127654C3374}" destId="{985CA6FE-04F3-46F3-BEA0-02FA8D8A7381}" srcOrd="7" destOrd="0" presId="urn:microsoft.com/office/officeart/2018/5/layout/IconCircleLabelList"/>
    <dgm:cxn modelId="{3F778026-263B-49C8-9BF8-59826FD5002A}" type="presParOf" srcId="{BF42980C-3E1E-43B0-8D58-3127654C3374}" destId="{A8A78124-9EE6-4349-85F6-952AB1A422CF}" srcOrd="8" destOrd="0" presId="urn:microsoft.com/office/officeart/2018/5/layout/IconCircleLabelList"/>
    <dgm:cxn modelId="{90C2A73C-048E-493D-A74B-4BF6ACB094FC}" type="presParOf" srcId="{A8A78124-9EE6-4349-85F6-952AB1A422CF}" destId="{DB90E9D6-4A27-4EDC-8E39-DDD795A23A9D}" srcOrd="0" destOrd="0" presId="urn:microsoft.com/office/officeart/2018/5/layout/IconCircleLabelList"/>
    <dgm:cxn modelId="{17123A1E-E7D9-41BF-B338-AABBE0B0C280}" type="presParOf" srcId="{A8A78124-9EE6-4349-85F6-952AB1A422CF}" destId="{EAD4681B-F6C9-470A-A7F7-50079F880DEA}" srcOrd="1" destOrd="0" presId="urn:microsoft.com/office/officeart/2018/5/layout/IconCircleLabelList"/>
    <dgm:cxn modelId="{08AB6E9F-F6E7-496F-A4AC-1BB5280A9E66}" type="presParOf" srcId="{A8A78124-9EE6-4349-85F6-952AB1A422CF}" destId="{2748B282-13D7-4C36-92AC-F917D3A1A8F1}" srcOrd="2" destOrd="0" presId="urn:microsoft.com/office/officeart/2018/5/layout/IconCircleLabelList"/>
    <dgm:cxn modelId="{F26A6DE0-CCA8-4C52-9F51-C6524E4246A5}" type="presParOf" srcId="{A8A78124-9EE6-4349-85F6-952AB1A422CF}" destId="{4C0C5846-A1EF-4047-BABC-825A264FD00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EF96CCE-F24E-4F42-89ED-5F5A3B3400C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ADCF231-B547-4488-993D-EE14B1448DD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dirty="0">
              <a:latin typeface="Roboto Serif"/>
            </a:rPr>
            <a:t>Topic 1:</a:t>
          </a:r>
        </a:p>
        <a:p>
          <a:pPr>
            <a:lnSpc>
              <a:spcPct val="100000"/>
            </a:lnSpc>
            <a:defRPr cap="all"/>
          </a:pPr>
          <a:r>
            <a:rPr lang="en-US" sz="1400" cap="none" dirty="0">
              <a:latin typeface="Roboto Serif"/>
            </a:rPr>
            <a:t>Economic and Fiscal </a:t>
          </a:r>
          <a:r>
            <a:rPr lang="en-US" sz="1400" cap="none">
              <a:latin typeface="Roboto Serif"/>
            </a:rPr>
            <a:t>Policy say, percent, tax, million, people, would, billion, bill, cut, texas)</a:t>
          </a:r>
          <a:endParaRPr lang="en-US" sz="1200" dirty="0"/>
        </a:p>
      </dgm:t>
    </dgm:pt>
    <dgm:pt modelId="{144ABAB7-0D6A-4B79-A609-609835E763B1}" type="parTrans" cxnId="{9A04E600-13D9-4323-AD8F-3F5FE64BABEF}">
      <dgm:prSet/>
      <dgm:spPr/>
      <dgm:t>
        <a:bodyPr/>
        <a:lstStyle/>
        <a:p>
          <a:endParaRPr lang="en-US"/>
        </a:p>
      </dgm:t>
    </dgm:pt>
    <dgm:pt modelId="{443F548B-D8FB-4A48-996D-ED9D185F92E2}" type="sibTrans" cxnId="{9A04E600-13D9-4323-AD8F-3F5FE64BABEF}">
      <dgm:prSet/>
      <dgm:spPr/>
      <dgm:t>
        <a:bodyPr/>
        <a:lstStyle/>
        <a:p>
          <a:endParaRPr lang="en-US"/>
        </a:p>
      </dgm:t>
    </dgm:pt>
    <dgm:pt modelId="{FC0D8D15-CE18-4BE7-93AC-DA62AE61960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2: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Political Spending and Partisan Issues (year, one, get, last, democrat, money, spending, like, illegal, administration)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1EB15BC0-6BB3-4CCA-B55D-BD0C4B0BB3FE}" type="parTrans" cxnId="{4F73F657-E1B5-4EFF-A77F-72D5A1B1C92D}">
      <dgm:prSet/>
      <dgm:spPr/>
      <dgm:t>
        <a:bodyPr/>
        <a:lstStyle/>
        <a:p>
          <a:endParaRPr lang="en-US"/>
        </a:p>
      </dgm:t>
    </dgm:pt>
    <dgm:pt modelId="{A14E7E4C-B854-44F9-BAF0-E87BD898A867}" type="sibTrans" cxnId="{4F73F657-E1B5-4EFF-A77F-72D5A1B1C92D}">
      <dgm:prSet/>
      <dgm:spPr/>
      <dgm:t>
        <a:bodyPr/>
        <a:lstStyle/>
        <a:p>
          <a:endParaRPr lang="en-US"/>
        </a:p>
      </dgm:t>
    </dgm:pt>
    <dgm:pt modelId="{BAC42447-FC96-4457-890E-6F03CEDD842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5: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Healthcare Policy and Presidential Politics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obama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health, president, care, time,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barack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voted, insurance, dollar, party)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50A41E1A-8F8E-4824-BBDB-4456D23F35E0}" type="parTrans" cxnId="{D6F2F05B-CC83-43DD-AD19-6F7F84F5EA4A}">
      <dgm:prSet/>
      <dgm:spPr/>
      <dgm:t>
        <a:bodyPr/>
        <a:lstStyle/>
        <a:p>
          <a:endParaRPr lang="it-IT"/>
        </a:p>
      </dgm:t>
    </dgm:pt>
    <dgm:pt modelId="{77307586-1349-4965-84FA-23C7722419A3}" type="sibTrans" cxnId="{D6F2F05B-CC83-43DD-AD19-6F7F84F5EA4A}">
      <dgm:prSet/>
      <dgm:spPr/>
      <dgm:t>
        <a:bodyPr/>
        <a:lstStyle/>
        <a:p>
          <a:endParaRPr lang="it-IT"/>
        </a:p>
      </dgm:t>
    </dgm:pt>
    <dgm:pt modelId="{86222AEA-6479-4FCE-9FFB-FCE97304AC3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3: 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State-Level Politics and Employment state, job, new,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wisconsin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united, rate,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clinton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gov,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america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cost</a:t>
          </a:r>
          <a:r>
            <a:rPr lang="en-US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)</a:t>
          </a:r>
          <a:endParaRPr lang="it-IT" sz="1400" b="1" kern="1200" cap="all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012EEA71-1359-43EC-8C79-6E1AE7528E13}" type="parTrans" cxnId="{F468AA4D-2996-4A62-9D2A-D39D815D903E}">
      <dgm:prSet/>
      <dgm:spPr/>
      <dgm:t>
        <a:bodyPr/>
        <a:lstStyle/>
        <a:p>
          <a:endParaRPr lang="it-IT"/>
        </a:p>
      </dgm:t>
    </dgm:pt>
    <dgm:pt modelId="{311DE509-D5E5-49FE-9632-87E3BB6E325F}" type="sibTrans" cxnId="{F468AA4D-2996-4A62-9D2A-D39D815D903E}">
      <dgm:prSet/>
      <dgm:spPr/>
      <dgm:t>
        <a:bodyPr/>
        <a:lstStyle/>
        <a:p>
          <a:endParaRPr lang="it-IT"/>
        </a:p>
      </dgm:t>
    </dgm:pt>
    <dgm:pt modelId="{03D9A7CA-6380-47E2-A10C-7C0815334B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4: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Education and State Governance (since, school,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florida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budget, plan, want, public, security, number, governor)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E77C22A3-D4FF-4AF0-81CD-DB47FF399EAF}" type="parTrans" cxnId="{7C82BC92-00C3-484E-95DE-C44C3742D2D6}">
      <dgm:prSet/>
      <dgm:spPr/>
      <dgm:t>
        <a:bodyPr/>
        <a:lstStyle/>
        <a:p>
          <a:endParaRPr lang="it-IT"/>
        </a:p>
      </dgm:t>
    </dgm:pt>
    <dgm:pt modelId="{D8054F76-C216-4DC9-968E-E91D7F544203}" type="sibTrans" cxnId="{7C82BC92-00C3-484E-95DE-C44C3742D2D6}">
      <dgm:prSet/>
      <dgm:spPr/>
      <dgm:t>
        <a:bodyPr/>
        <a:lstStyle/>
        <a:p>
          <a:endParaRPr lang="it-IT"/>
        </a:p>
      </dgm:t>
    </dgm:pt>
    <dgm:pt modelId="{BF42980C-3E1E-43B0-8D58-3127654C3374}" type="pres">
      <dgm:prSet presAssocID="{1EF96CCE-F24E-4F42-89ED-5F5A3B3400C2}" presName="root" presStyleCnt="0">
        <dgm:presLayoutVars>
          <dgm:dir/>
          <dgm:resizeHandles val="exact"/>
        </dgm:presLayoutVars>
      </dgm:prSet>
      <dgm:spPr/>
    </dgm:pt>
    <dgm:pt modelId="{CEE31F3E-7BA3-448E-9213-65E539E014A2}" type="pres">
      <dgm:prSet presAssocID="{9ADCF231-B547-4488-993D-EE14B1448DDE}" presName="compNode" presStyleCnt="0"/>
      <dgm:spPr/>
    </dgm:pt>
    <dgm:pt modelId="{911466FD-70EB-413F-8A80-A7F9A8975914}" type="pres">
      <dgm:prSet presAssocID="{9ADCF231-B547-4488-993D-EE14B1448DDE}" presName="iconBgRect" presStyleLbl="bgShp" presStyleIdx="0" presStyleCnt="5"/>
      <dgm:spPr/>
    </dgm:pt>
    <dgm:pt modelId="{11AAD426-CDE2-4CCC-833A-34846C7E4843}" type="pres">
      <dgm:prSet presAssocID="{9ADCF231-B547-4488-993D-EE14B1448DD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vadanaio con riempimento a tinta unita"/>
        </a:ext>
      </dgm:extLst>
    </dgm:pt>
    <dgm:pt modelId="{F7FFE7B0-B066-41D2-B40D-38FD41C2A60D}" type="pres">
      <dgm:prSet presAssocID="{9ADCF231-B547-4488-993D-EE14B1448DDE}" presName="spaceRect" presStyleCnt="0"/>
      <dgm:spPr/>
    </dgm:pt>
    <dgm:pt modelId="{035A88B8-2CED-4D2E-AEBC-016073CBE2FB}" type="pres">
      <dgm:prSet presAssocID="{9ADCF231-B547-4488-993D-EE14B1448DDE}" presName="textRect" presStyleLbl="revTx" presStyleIdx="0" presStyleCnt="5" custScaleX="193352">
        <dgm:presLayoutVars>
          <dgm:chMax val="1"/>
          <dgm:chPref val="1"/>
        </dgm:presLayoutVars>
      </dgm:prSet>
      <dgm:spPr/>
    </dgm:pt>
    <dgm:pt modelId="{9B5BB4A1-93C6-4D88-9A9D-39DE18C86622}" type="pres">
      <dgm:prSet presAssocID="{443F548B-D8FB-4A48-996D-ED9D185F92E2}" presName="sibTrans" presStyleCnt="0"/>
      <dgm:spPr/>
    </dgm:pt>
    <dgm:pt modelId="{8F038931-DB8E-43C8-9C0A-25120C8C415E}" type="pres">
      <dgm:prSet presAssocID="{FC0D8D15-CE18-4BE7-93AC-DA62AE61960C}" presName="compNode" presStyleCnt="0"/>
      <dgm:spPr/>
    </dgm:pt>
    <dgm:pt modelId="{3AD59742-090A-4D76-B3C3-E5A043CE0F6E}" type="pres">
      <dgm:prSet presAssocID="{FC0D8D15-CE18-4BE7-93AC-DA62AE61960C}" presName="iconBgRect" presStyleLbl="bgShp" presStyleIdx="1" presStyleCnt="5"/>
      <dgm:spPr/>
    </dgm:pt>
    <dgm:pt modelId="{90A160BA-A93C-4590-ADE9-B09E5CB1EBE4}" type="pres">
      <dgm:prSet presAssocID="{FC0D8D15-CE18-4BE7-93AC-DA62AE61960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fono con riempimento a tinta unita"/>
        </a:ext>
      </dgm:extLst>
    </dgm:pt>
    <dgm:pt modelId="{25B0B017-DAAD-44EE-B687-83FB8DCDA1BE}" type="pres">
      <dgm:prSet presAssocID="{FC0D8D15-CE18-4BE7-93AC-DA62AE61960C}" presName="spaceRect" presStyleCnt="0"/>
      <dgm:spPr/>
    </dgm:pt>
    <dgm:pt modelId="{CC785AC8-D025-4F63-9AA0-5885F97F23DD}" type="pres">
      <dgm:prSet presAssocID="{FC0D8D15-CE18-4BE7-93AC-DA62AE61960C}" presName="textRect" presStyleLbl="revTx" presStyleIdx="1" presStyleCnt="5" custScaleX="142569">
        <dgm:presLayoutVars>
          <dgm:chMax val="1"/>
          <dgm:chPref val="1"/>
        </dgm:presLayoutVars>
      </dgm:prSet>
      <dgm:spPr/>
    </dgm:pt>
    <dgm:pt modelId="{5886D558-ADC3-4318-B3D1-D420BE4FF7CC}" type="pres">
      <dgm:prSet presAssocID="{A14E7E4C-B854-44F9-BAF0-E87BD898A867}" presName="sibTrans" presStyleCnt="0"/>
      <dgm:spPr/>
    </dgm:pt>
    <dgm:pt modelId="{9ABB141A-9BB2-44AE-8D16-BADAE9FB5152}" type="pres">
      <dgm:prSet presAssocID="{86222AEA-6479-4FCE-9FFB-FCE97304AC3E}" presName="compNode" presStyleCnt="0"/>
      <dgm:spPr/>
    </dgm:pt>
    <dgm:pt modelId="{AF2EF02E-F2E1-4843-BB63-B5FA81459546}" type="pres">
      <dgm:prSet presAssocID="{86222AEA-6479-4FCE-9FFB-FCE97304AC3E}" presName="iconBgRect" presStyleLbl="bgShp" presStyleIdx="2" presStyleCnt="5"/>
      <dgm:spPr/>
    </dgm:pt>
    <dgm:pt modelId="{7F0BE9B5-2B75-45CD-8191-F57CF6399703}" type="pres">
      <dgm:prSet presAssocID="{86222AEA-6479-4FCE-9FFB-FCE97304AC3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lobo terrestre: Asia con riempimento a tinta unita"/>
        </a:ext>
      </dgm:extLst>
    </dgm:pt>
    <dgm:pt modelId="{D1DA5E8B-10E7-40A6-A7D5-A6C18D88F0DA}" type="pres">
      <dgm:prSet presAssocID="{86222AEA-6479-4FCE-9FFB-FCE97304AC3E}" presName="spaceRect" presStyleCnt="0"/>
      <dgm:spPr/>
    </dgm:pt>
    <dgm:pt modelId="{223E3EF1-8A0B-4E9E-A1D6-12177CAA5515}" type="pres">
      <dgm:prSet presAssocID="{86222AEA-6479-4FCE-9FFB-FCE97304AC3E}" presName="textRect" presStyleLbl="revTx" presStyleIdx="2" presStyleCnt="5" custScaleX="158576">
        <dgm:presLayoutVars>
          <dgm:chMax val="1"/>
          <dgm:chPref val="1"/>
        </dgm:presLayoutVars>
      </dgm:prSet>
      <dgm:spPr/>
    </dgm:pt>
    <dgm:pt modelId="{EF922580-B883-4410-964A-71486350CDBC}" type="pres">
      <dgm:prSet presAssocID="{311DE509-D5E5-49FE-9632-87E3BB6E325F}" presName="sibTrans" presStyleCnt="0"/>
      <dgm:spPr/>
    </dgm:pt>
    <dgm:pt modelId="{CE7DAB3F-030A-402E-ACDE-7512943A8205}" type="pres">
      <dgm:prSet presAssocID="{03D9A7CA-6380-47E2-A10C-7C0815334B3C}" presName="compNode" presStyleCnt="0"/>
      <dgm:spPr/>
    </dgm:pt>
    <dgm:pt modelId="{06A2E646-350B-407B-AF21-BB9C510161B8}" type="pres">
      <dgm:prSet presAssocID="{03D9A7CA-6380-47E2-A10C-7C0815334B3C}" presName="iconBgRect" presStyleLbl="bgShp" presStyleIdx="3" presStyleCnt="5"/>
      <dgm:spPr/>
    </dgm:pt>
    <dgm:pt modelId="{2DA7A5CF-B9A9-44D5-9A2F-7FEA691043E7}" type="pres">
      <dgm:prSet presAssocID="{03D9A7CA-6380-47E2-A10C-7C0815334B3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la con riempimento a tinta unita"/>
        </a:ext>
      </dgm:extLst>
    </dgm:pt>
    <dgm:pt modelId="{EDB62DB5-6E3A-4BCF-AC28-6A227E195437}" type="pres">
      <dgm:prSet presAssocID="{03D9A7CA-6380-47E2-A10C-7C0815334B3C}" presName="spaceRect" presStyleCnt="0"/>
      <dgm:spPr/>
    </dgm:pt>
    <dgm:pt modelId="{057B5CC3-A98F-4CC7-BCB7-F5ED63BE6B9E}" type="pres">
      <dgm:prSet presAssocID="{03D9A7CA-6380-47E2-A10C-7C0815334B3C}" presName="textRect" presStyleLbl="revTx" presStyleIdx="3" presStyleCnt="5" custScaleX="201209">
        <dgm:presLayoutVars>
          <dgm:chMax val="1"/>
          <dgm:chPref val="1"/>
        </dgm:presLayoutVars>
      </dgm:prSet>
      <dgm:spPr/>
    </dgm:pt>
    <dgm:pt modelId="{985CA6FE-04F3-46F3-BEA0-02FA8D8A7381}" type="pres">
      <dgm:prSet presAssocID="{D8054F76-C216-4DC9-968E-E91D7F544203}" presName="sibTrans" presStyleCnt="0"/>
      <dgm:spPr/>
    </dgm:pt>
    <dgm:pt modelId="{A8A78124-9EE6-4349-85F6-952AB1A422CF}" type="pres">
      <dgm:prSet presAssocID="{BAC42447-FC96-4457-890E-6F03CEDD842F}" presName="compNode" presStyleCnt="0"/>
      <dgm:spPr/>
    </dgm:pt>
    <dgm:pt modelId="{DB90E9D6-4A27-4EDC-8E39-DDD795A23A9D}" type="pres">
      <dgm:prSet presAssocID="{BAC42447-FC96-4457-890E-6F03CEDD842F}" presName="iconBgRect" presStyleLbl="bgShp" presStyleIdx="4" presStyleCnt="5"/>
      <dgm:spPr/>
    </dgm:pt>
    <dgm:pt modelId="{EAD4681B-F6C9-470A-A7F7-50079F880DEA}" type="pres">
      <dgm:prSet presAssocID="{BAC42447-FC96-4457-890E-6F03CEDD842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o con riempimento a tinta unita"/>
        </a:ext>
      </dgm:extLst>
    </dgm:pt>
    <dgm:pt modelId="{2748B282-13D7-4C36-92AC-F917D3A1A8F1}" type="pres">
      <dgm:prSet presAssocID="{BAC42447-FC96-4457-890E-6F03CEDD842F}" presName="spaceRect" presStyleCnt="0"/>
      <dgm:spPr/>
    </dgm:pt>
    <dgm:pt modelId="{4C0C5846-A1EF-4047-BABC-825A264FD001}" type="pres">
      <dgm:prSet presAssocID="{BAC42447-FC96-4457-890E-6F03CEDD842F}" presName="textRect" presStyleLbl="revTx" presStyleIdx="4" presStyleCnt="5" custScaleX="198870">
        <dgm:presLayoutVars>
          <dgm:chMax val="1"/>
          <dgm:chPref val="1"/>
        </dgm:presLayoutVars>
      </dgm:prSet>
      <dgm:spPr/>
    </dgm:pt>
  </dgm:ptLst>
  <dgm:cxnLst>
    <dgm:cxn modelId="{9A04E600-13D9-4323-AD8F-3F5FE64BABEF}" srcId="{1EF96CCE-F24E-4F42-89ED-5F5A3B3400C2}" destId="{9ADCF231-B547-4488-993D-EE14B1448DDE}" srcOrd="0" destOrd="0" parTransId="{144ABAB7-0D6A-4B79-A609-609835E763B1}" sibTransId="{443F548B-D8FB-4A48-996D-ED9D185F92E2}"/>
    <dgm:cxn modelId="{9CF0C835-552D-4C24-A45F-89AE491C139D}" type="presOf" srcId="{1EF96CCE-F24E-4F42-89ED-5F5A3B3400C2}" destId="{BF42980C-3E1E-43B0-8D58-3127654C3374}" srcOrd="0" destOrd="0" presId="urn:microsoft.com/office/officeart/2018/5/layout/IconCircleLabelList"/>
    <dgm:cxn modelId="{D6F2F05B-CC83-43DD-AD19-6F7F84F5EA4A}" srcId="{1EF96CCE-F24E-4F42-89ED-5F5A3B3400C2}" destId="{BAC42447-FC96-4457-890E-6F03CEDD842F}" srcOrd="4" destOrd="0" parTransId="{50A41E1A-8F8E-4824-BBDB-4456D23F35E0}" sibTransId="{77307586-1349-4965-84FA-23C7722419A3}"/>
    <dgm:cxn modelId="{F468AA4D-2996-4A62-9D2A-D39D815D903E}" srcId="{1EF96CCE-F24E-4F42-89ED-5F5A3B3400C2}" destId="{86222AEA-6479-4FCE-9FFB-FCE97304AC3E}" srcOrd="2" destOrd="0" parTransId="{012EEA71-1359-43EC-8C79-6E1AE7528E13}" sibTransId="{311DE509-D5E5-49FE-9632-87E3BB6E325F}"/>
    <dgm:cxn modelId="{78798C50-1682-4EBC-9911-F848F55C2475}" type="presOf" srcId="{9ADCF231-B547-4488-993D-EE14B1448DDE}" destId="{035A88B8-2CED-4D2E-AEBC-016073CBE2FB}" srcOrd="0" destOrd="0" presId="urn:microsoft.com/office/officeart/2018/5/layout/IconCircleLabelList"/>
    <dgm:cxn modelId="{4F73F657-E1B5-4EFF-A77F-72D5A1B1C92D}" srcId="{1EF96CCE-F24E-4F42-89ED-5F5A3B3400C2}" destId="{FC0D8D15-CE18-4BE7-93AC-DA62AE61960C}" srcOrd="1" destOrd="0" parTransId="{1EB15BC0-6BB3-4CCA-B55D-BD0C4B0BB3FE}" sibTransId="{A14E7E4C-B854-44F9-BAF0-E87BD898A867}"/>
    <dgm:cxn modelId="{7C82BC92-00C3-484E-95DE-C44C3742D2D6}" srcId="{1EF96CCE-F24E-4F42-89ED-5F5A3B3400C2}" destId="{03D9A7CA-6380-47E2-A10C-7C0815334B3C}" srcOrd="3" destOrd="0" parTransId="{E77C22A3-D4FF-4AF0-81CD-DB47FF399EAF}" sibTransId="{D8054F76-C216-4DC9-968E-E91D7F544203}"/>
    <dgm:cxn modelId="{A07686C3-20EE-482A-9859-2B4AA4032FF1}" type="presOf" srcId="{86222AEA-6479-4FCE-9FFB-FCE97304AC3E}" destId="{223E3EF1-8A0B-4E9E-A1D6-12177CAA5515}" srcOrd="0" destOrd="0" presId="urn:microsoft.com/office/officeart/2018/5/layout/IconCircleLabelList"/>
    <dgm:cxn modelId="{AF1645CF-2891-4328-A66D-BB67AB3F3401}" type="presOf" srcId="{BAC42447-FC96-4457-890E-6F03CEDD842F}" destId="{4C0C5846-A1EF-4047-BABC-825A264FD001}" srcOrd="0" destOrd="0" presId="urn:microsoft.com/office/officeart/2018/5/layout/IconCircleLabelList"/>
    <dgm:cxn modelId="{E86A46E5-B1AE-4877-9BD7-00F875C205B3}" type="presOf" srcId="{FC0D8D15-CE18-4BE7-93AC-DA62AE61960C}" destId="{CC785AC8-D025-4F63-9AA0-5885F97F23DD}" srcOrd="0" destOrd="0" presId="urn:microsoft.com/office/officeart/2018/5/layout/IconCircleLabelList"/>
    <dgm:cxn modelId="{8422A6F7-545B-4CB1-A986-80918F0572E0}" type="presOf" srcId="{03D9A7CA-6380-47E2-A10C-7C0815334B3C}" destId="{057B5CC3-A98F-4CC7-BCB7-F5ED63BE6B9E}" srcOrd="0" destOrd="0" presId="urn:microsoft.com/office/officeart/2018/5/layout/IconCircleLabelList"/>
    <dgm:cxn modelId="{EF745E88-C370-4487-AB8F-AF8ADA17638A}" type="presParOf" srcId="{BF42980C-3E1E-43B0-8D58-3127654C3374}" destId="{CEE31F3E-7BA3-448E-9213-65E539E014A2}" srcOrd="0" destOrd="0" presId="urn:microsoft.com/office/officeart/2018/5/layout/IconCircleLabelList"/>
    <dgm:cxn modelId="{86B549BD-DB56-4D3A-ACA5-DA13102FDCEC}" type="presParOf" srcId="{CEE31F3E-7BA3-448E-9213-65E539E014A2}" destId="{911466FD-70EB-413F-8A80-A7F9A8975914}" srcOrd="0" destOrd="0" presId="urn:microsoft.com/office/officeart/2018/5/layout/IconCircleLabelList"/>
    <dgm:cxn modelId="{5C653BBC-2B48-43AB-A4E9-8F69C8433D28}" type="presParOf" srcId="{CEE31F3E-7BA3-448E-9213-65E539E014A2}" destId="{11AAD426-CDE2-4CCC-833A-34846C7E4843}" srcOrd="1" destOrd="0" presId="urn:microsoft.com/office/officeart/2018/5/layout/IconCircleLabelList"/>
    <dgm:cxn modelId="{AC9B5845-2B0F-4175-AFDA-1051D7C3C639}" type="presParOf" srcId="{CEE31F3E-7BA3-448E-9213-65E539E014A2}" destId="{F7FFE7B0-B066-41D2-B40D-38FD41C2A60D}" srcOrd="2" destOrd="0" presId="urn:microsoft.com/office/officeart/2018/5/layout/IconCircleLabelList"/>
    <dgm:cxn modelId="{E5634A51-5949-4104-8C63-E972E9E5812A}" type="presParOf" srcId="{CEE31F3E-7BA3-448E-9213-65E539E014A2}" destId="{035A88B8-2CED-4D2E-AEBC-016073CBE2FB}" srcOrd="3" destOrd="0" presId="urn:microsoft.com/office/officeart/2018/5/layout/IconCircleLabelList"/>
    <dgm:cxn modelId="{0FCA4CDB-13C3-41B0-AFEE-440B99F22220}" type="presParOf" srcId="{BF42980C-3E1E-43B0-8D58-3127654C3374}" destId="{9B5BB4A1-93C6-4D88-9A9D-39DE18C86622}" srcOrd="1" destOrd="0" presId="urn:microsoft.com/office/officeart/2018/5/layout/IconCircleLabelList"/>
    <dgm:cxn modelId="{4B07832E-4674-43A6-B6DD-4BD20BA67CC4}" type="presParOf" srcId="{BF42980C-3E1E-43B0-8D58-3127654C3374}" destId="{8F038931-DB8E-43C8-9C0A-25120C8C415E}" srcOrd="2" destOrd="0" presId="urn:microsoft.com/office/officeart/2018/5/layout/IconCircleLabelList"/>
    <dgm:cxn modelId="{33E062A0-9FBC-494A-8B7F-0E057A6AFCBD}" type="presParOf" srcId="{8F038931-DB8E-43C8-9C0A-25120C8C415E}" destId="{3AD59742-090A-4D76-B3C3-E5A043CE0F6E}" srcOrd="0" destOrd="0" presId="urn:microsoft.com/office/officeart/2018/5/layout/IconCircleLabelList"/>
    <dgm:cxn modelId="{737EBBD7-2624-4FEC-85EA-CEC00F49639E}" type="presParOf" srcId="{8F038931-DB8E-43C8-9C0A-25120C8C415E}" destId="{90A160BA-A93C-4590-ADE9-B09E5CB1EBE4}" srcOrd="1" destOrd="0" presId="urn:microsoft.com/office/officeart/2018/5/layout/IconCircleLabelList"/>
    <dgm:cxn modelId="{611190AE-F814-4FC3-B292-98BD08885271}" type="presParOf" srcId="{8F038931-DB8E-43C8-9C0A-25120C8C415E}" destId="{25B0B017-DAAD-44EE-B687-83FB8DCDA1BE}" srcOrd="2" destOrd="0" presId="urn:microsoft.com/office/officeart/2018/5/layout/IconCircleLabelList"/>
    <dgm:cxn modelId="{AC54F276-6A9D-4498-A77B-512DE776C600}" type="presParOf" srcId="{8F038931-DB8E-43C8-9C0A-25120C8C415E}" destId="{CC785AC8-D025-4F63-9AA0-5885F97F23DD}" srcOrd="3" destOrd="0" presId="urn:microsoft.com/office/officeart/2018/5/layout/IconCircleLabelList"/>
    <dgm:cxn modelId="{134355AF-39BE-4CE9-BA69-6F91B1EA563B}" type="presParOf" srcId="{BF42980C-3E1E-43B0-8D58-3127654C3374}" destId="{5886D558-ADC3-4318-B3D1-D420BE4FF7CC}" srcOrd="3" destOrd="0" presId="urn:microsoft.com/office/officeart/2018/5/layout/IconCircleLabelList"/>
    <dgm:cxn modelId="{89CBCB7D-EC01-4C22-B489-54064ACE0267}" type="presParOf" srcId="{BF42980C-3E1E-43B0-8D58-3127654C3374}" destId="{9ABB141A-9BB2-44AE-8D16-BADAE9FB5152}" srcOrd="4" destOrd="0" presId="urn:microsoft.com/office/officeart/2018/5/layout/IconCircleLabelList"/>
    <dgm:cxn modelId="{3E7B0BC2-9C6B-4C52-911E-FE99E593D9E6}" type="presParOf" srcId="{9ABB141A-9BB2-44AE-8D16-BADAE9FB5152}" destId="{AF2EF02E-F2E1-4843-BB63-B5FA81459546}" srcOrd="0" destOrd="0" presId="urn:microsoft.com/office/officeart/2018/5/layout/IconCircleLabelList"/>
    <dgm:cxn modelId="{E24F72D3-4A8E-408C-AE94-17F29FBA1F32}" type="presParOf" srcId="{9ABB141A-9BB2-44AE-8D16-BADAE9FB5152}" destId="{7F0BE9B5-2B75-45CD-8191-F57CF6399703}" srcOrd="1" destOrd="0" presId="urn:microsoft.com/office/officeart/2018/5/layout/IconCircleLabelList"/>
    <dgm:cxn modelId="{DA5272A2-105B-4B83-84EA-9EF08F51D932}" type="presParOf" srcId="{9ABB141A-9BB2-44AE-8D16-BADAE9FB5152}" destId="{D1DA5E8B-10E7-40A6-A7D5-A6C18D88F0DA}" srcOrd="2" destOrd="0" presId="urn:microsoft.com/office/officeart/2018/5/layout/IconCircleLabelList"/>
    <dgm:cxn modelId="{B6869B50-462C-4BBA-BB39-D7934DE7A231}" type="presParOf" srcId="{9ABB141A-9BB2-44AE-8D16-BADAE9FB5152}" destId="{223E3EF1-8A0B-4E9E-A1D6-12177CAA5515}" srcOrd="3" destOrd="0" presId="urn:microsoft.com/office/officeart/2018/5/layout/IconCircleLabelList"/>
    <dgm:cxn modelId="{D6BF38A1-1E37-40E1-9F04-FD150DC59117}" type="presParOf" srcId="{BF42980C-3E1E-43B0-8D58-3127654C3374}" destId="{EF922580-B883-4410-964A-71486350CDBC}" srcOrd="5" destOrd="0" presId="urn:microsoft.com/office/officeart/2018/5/layout/IconCircleLabelList"/>
    <dgm:cxn modelId="{C33A2A63-6103-4D3F-B7A7-042F2FA8062A}" type="presParOf" srcId="{BF42980C-3E1E-43B0-8D58-3127654C3374}" destId="{CE7DAB3F-030A-402E-ACDE-7512943A8205}" srcOrd="6" destOrd="0" presId="urn:microsoft.com/office/officeart/2018/5/layout/IconCircleLabelList"/>
    <dgm:cxn modelId="{ED5A9961-3A56-43AF-9762-71E5F729C4F1}" type="presParOf" srcId="{CE7DAB3F-030A-402E-ACDE-7512943A8205}" destId="{06A2E646-350B-407B-AF21-BB9C510161B8}" srcOrd="0" destOrd="0" presId="urn:microsoft.com/office/officeart/2018/5/layout/IconCircleLabelList"/>
    <dgm:cxn modelId="{3CCCC66D-93C5-4FE6-9C8B-EA993AD87483}" type="presParOf" srcId="{CE7DAB3F-030A-402E-ACDE-7512943A8205}" destId="{2DA7A5CF-B9A9-44D5-9A2F-7FEA691043E7}" srcOrd="1" destOrd="0" presId="urn:microsoft.com/office/officeart/2018/5/layout/IconCircleLabelList"/>
    <dgm:cxn modelId="{5798A8CF-B467-4070-9D18-55FDCEDF2CBC}" type="presParOf" srcId="{CE7DAB3F-030A-402E-ACDE-7512943A8205}" destId="{EDB62DB5-6E3A-4BCF-AC28-6A227E195437}" srcOrd="2" destOrd="0" presId="urn:microsoft.com/office/officeart/2018/5/layout/IconCircleLabelList"/>
    <dgm:cxn modelId="{C811130F-98B4-4DE1-B6F7-AF05B3CB9CD0}" type="presParOf" srcId="{CE7DAB3F-030A-402E-ACDE-7512943A8205}" destId="{057B5CC3-A98F-4CC7-BCB7-F5ED63BE6B9E}" srcOrd="3" destOrd="0" presId="urn:microsoft.com/office/officeart/2018/5/layout/IconCircleLabelList"/>
    <dgm:cxn modelId="{EF95FA99-BD1A-4423-A1B7-EE340237A956}" type="presParOf" srcId="{BF42980C-3E1E-43B0-8D58-3127654C3374}" destId="{985CA6FE-04F3-46F3-BEA0-02FA8D8A7381}" srcOrd="7" destOrd="0" presId="urn:microsoft.com/office/officeart/2018/5/layout/IconCircleLabelList"/>
    <dgm:cxn modelId="{3F778026-263B-49C8-9BF8-59826FD5002A}" type="presParOf" srcId="{BF42980C-3E1E-43B0-8D58-3127654C3374}" destId="{A8A78124-9EE6-4349-85F6-952AB1A422CF}" srcOrd="8" destOrd="0" presId="urn:microsoft.com/office/officeart/2018/5/layout/IconCircleLabelList"/>
    <dgm:cxn modelId="{90C2A73C-048E-493D-A74B-4BF6ACB094FC}" type="presParOf" srcId="{A8A78124-9EE6-4349-85F6-952AB1A422CF}" destId="{DB90E9D6-4A27-4EDC-8E39-DDD795A23A9D}" srcOrd="0" destOrd="0" presId="urn:microsoft.com/office/officeart/2018/5/layout/IconCircleLabelList"/>
    <dgm:cxn modelId="{17123A1E-E7D9-41BF-B338-AABBE0B0C280}" type="presParOf" srcId="{A8A78124-9EE6-4349-85F6-952AB1A422CF}" destId="{EAD4681B-F6C9-470A-A7F7-50079F880DEA}" srcOrd="1" destOrd="0" presId="urn:microsoft.com/office/officeart/2018/5/layout/IconCircleLabelList"/>
    <dgm:cxn modelId="{08AB6E9F-F6E7-496F-A4AC-1BB5280A9E66}" type="presParOf" srcId="{A8A78124-9EE6-4349-85F6-952AB1A422CF}" destId="{2748B282-13D7-4C36-92AC-F917D3A1A8F1}" srcOrd="2" destOrd="0" presId="urn:microsoft.com/office/officeart/2018/5/layout/IconCircleLabelList"/>
    <dgm:cxn modelId="{F26A6DE0-CCA8-4C52-9F51-C6524E4246A5}" type="presParOf" srcId="{A8A78124-9EE6-4349-85F6-952AB1A422CF}" destId="{4C0C5846-A1EF-4047-BABC-825A264FD00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EF96CCE-F24E-4F42-89ED-5F5A3B3400C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ADCF231-B547-4488-993D-EE14B1448DD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dirty="0">
              <a:latin typeface="Roboto Serif"/>
            </a:rPr>
            <a:t>Topic 1:</a:t>
          </a:r>
        </a:p>
        <a:p>
          <a:pPr>
            <a:lnSpc>
              <a:spcPct val="100000"/>
            </a:lnSpc>
            <a:defRPr cap="all"/>
          </a:pPr>
          <a:r>
            <a:rPr lang="en-US" sz="1400" cap="none" dirty="0">
              <a:latin typeface="Roboto Serif"/>
            </a:rPr>
            <a:t>Economic and Fiscal </a:t>
          </a:r>
          <a:r>
            <a:rPr lang="en-US" sz="1400" cap="none">
              <a:latin typeface="Roboto Serif"/>
            </a:rPr>
            <a:t>Policy say, percent, tax, million, people, would, billion, bill, cut, texas)</a:t>
          </a:r>
          <a:endParaRPr lang="en-US" sz="1200" dirty="0"/>
        </a:p>
      </dgm:t>
    </dgm:pt>
    <dgm:pt modelId="{144ABAB7-0D6A-4B79-A609-609835E763B1}" type="parTrans" cxnId="{9A04E600-13D9-4323-AD8F-3F5FE64BABEF}">
      <dgm:prSet/>
      <dgm:spPr/>
      <dgm:t>
        <a:bodyPr/>
        <a:lstStyle/>
        <a:p>
          <a:endParaRPr lang="en-US"/>
        </a:p>
      </dgm:t>
    </dgm:pt>
    <dgm:pt modelId="{443F548B-D8FB-4A48-996D-ED9D185F92E2}" type="sibTrans" cxnId="{9A04E600-13D9-4323-AD8F-3F5FE64BABEF}">
      <dgm:prSet/>
      <dgm:spPr/>
      <dgm:t>
        <a:bodyPr/>
        <a:lstStyle/>
        <a:p>
          <a:endParaRPr lang="en-US"/>
        </a:p>
      </dgm:t>
    </dgm:pt>
    <dgm:pt modelId="{FC0D8D15-CE18-4BE7-93AC-DA62AE61960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2: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Political Spending and Partisan Issues (year, one, get, last, democrat, money, spending, like, illegal, administration)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1EB15BC0-6BB3-4CCA-B55D-BD0C4B0BB3FE}" type="parTrans" cxnId="{4F73F657-E1B5-4EFF-A77F-72D5A1B1C92D}">
      <dgm:prSet/>
      <dgm:spPr/>
      <dgm:t>
        <a:bodyPr/>
        <a:lstStyle/>
        <a:p>
          <a:endParaRPr lang="en-US"/>
        </a:p>
      </dgm:t>
    </dgm:pt>
    <dgm:pt modelId="{A14E7E4C-B854-44F9-BAF0-E87BD898A867}" type="sibTrans" cxnId="{4F73F657-E1B5-4EFF-A77F-72D5A1B1C92D}">
      <dgm:prSet/>
      <dgm:spPr/>
      <dgm:t>
        <a:bodyPr/>
        <a:lstStyle/>
        <a:p>
          <a:endParaRPr lang="en-US"/>
        </a:p>
      </dgm:t>
    </dgm:pt>
    <dgm:pt modelId="{BAC42447-FC96-4457-890E-6F03CEDD842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5: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Healthcare Policy and Presidential Politics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obama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health, president, care, time,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barack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voted, insurance, dollar, party)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50A41E1A-8F8E-4824-BBDB-4456D23F35E0}" type="parTrans" cxnId="{D6F2F05B-CC83-43DD-AD19-6F7F84F5EA4A}">
      <dgm:prSet/>
      <dgm:spPr/>
      <dgm:t>
        <a:bodyPr/>
        <a:lstStyle/>
        <a:p>
          <a:endParaRPr lang="it-IT"/>
        </a:p>
      </dgm:t>
    </dgm:pt>
    <dgm:pt modelId="{77307586-1349-4965-84FA-23C7722419A3}" type="sibTrans" cxnId="{D6F2F05B-CC83-43DD-AD19-6F7F84F5EA4A}">
      <dgm:prSet/>
      <dgm:spPr/>
      <dgm:t>
        <a:bodyPr/>
        <a:lstStyle/>
        <a:p>
          <a:endParaRPr lang="it-IT"/>
        </a:p>
      </dgm:t>
    </dgm:pt>
    <dgm:pt modelId="{86222AEA-6479-4FCE-9FFB-FCE97304AC3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3: 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State-Level Politics and Employment state, job, new,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wisconsin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united, rate,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clinton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gov,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america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cost</a:t>
          </a:r>
          <a:r>
            <a:rPr lang="en-US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)</a:t>
          </a:r>
          <a:endParaRPr lang="it-IT" sz="1400" b="1" kern="1200" cap="all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012EEA71-1359-43EC-8C79-6E1AE7528E13}" type="parTrans" cxnId="{F468AA4D-2996-4A62-9D2A-D39D815D903E}">
      <dgm:prSet/>
      <dgm:spPr/>
      <dgm:t>
        <a:bodyPr/>
        <a:lstStyle/>
        <a:p>
          <a:endParaRPr lang="it-IT"/>
        </a:p>
      </dgm:t>
    </dgm:pt>
    <dgm:pt modelId="{311DE509-D5E5-49FE-9632-87E3BB6E325F}" type="sibTrans" cxnId="{F468AA4D-2996-4A62-9D2A-D39D815D903E}">
      <dgm:prSet/>
      <dgm:spPr/>
      <dgm:t>
        <a:bodyPr/>
        <a:lstStyle/>
        <a:p>
          <a:endParaRPr lang="it-IT"/>
        </a:p>
      </dgm:t>
    </dgm:pt>
    <dgm:pt modelId="{03D9A7CA-6380-47E2-A10C-7C0815334B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4: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Education and State Governance (since, school,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florida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budget, plan, want, public, security, number, governor)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E77C22A3-D4FF-4AF0-81CD-DB47FF399EAF}" type="parTrans" cxnId="{7C82BC92-00C3-484E-95DE-C44C3742D2D6}">
      <dgm:prSet/>
      <dgm:spPr/>
      <dgm:t>
        <a:bodyPr/>
        <a:lstStyle/>
        <a:p>
          <a:endParaRPr lang="it-IT"/>
        </a:p>
      </dgm:t>
    </dgm:pt>
    <dgm:pt modelId="{D8054F76-C216-4DC9-968E-E91D7F544203}" type="sibTrans" cxnId="{7C82BC92-00C3-484E-95DE-C44C3742D2D6}">
      <dgm:prSet/>
      <dgm:spPr/>
      <dgm:t>
        <a:bodyPr/>
        <a:lstStyle/>
        <a:p>
          <a:endParaRPr lang="it-IT"/>
        </a:p>
      </dgm:t>
    </dgm:pt>
    <dgm:pt modelId="{BF42980C-3E1E-43B0-8D58-3127654C3374}" type="pres">
      <dgm:prSet presAssocID="{1EF96CCE-F24E-4F42-89ED-5F5A3B3400C2}" presName="root" presStyleCnt="0">
        <dgm:presLayoutVars>
          <dgm:dir/>
          <dgm:resizeHandles val="exact"/>
        </dgm:presLayoutVars>
      </dgm:prSet>
      <dgm:spPr/>
    </dgm:pt>
    <dgm:pt modelId="{CEE31F3E-7BA3-448E-9213-65E539E014A2}" type="pres">
      <dgm:prSet presAssocID="{9ADCF231-B547-4488-993D-EE14B1448DDE}" presName="compNode" presStyleCnt="0"/>
      <dgm:spPr/>
    </dgm:pt>
    <dgm:pt modelId="{911466FD-70EB-413F-8A80-A7F9A8975914}" type="pres">
      <dgm:prSet presAssocID="{9ADCF231-B547-4488-993D-EE14B1448DDE}" presName="iconBgRect" presStyleLbl="bgShp" presStyleIdx="0" presStyleCnt="5"/>
      <dgm:spPr/>
    </dgm:pt>
    <dgm:pt modelId="{11AAD426-CDE2-4CCC-833A-34846C7E4843}" type="pres">
      <dgm:prSet presAssocID="{9ADCF231-B547-4488-993D-EE14B1448DD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vadanaio con riempimento a tinta unita"/>
        </a:ext>
      </dgm:extLst>
    </dgm:pt>
    <dgm:pt modelId="{F7FFE7B0-B066-41D2-B40D-38FD41C2A60D}" type="pres">
      <dgm:prSet presAssocID="{9ADCF231-B547-4488-993D-EE14B1448DDE}" presName="spaceRect" presStyleCnt="0"/>
      <dgm:spPr/>
    </dgm:pt>
    <dgm:pt modelId="{035A88B8-2CED-4D2E-AEBC-016073CBE2FB}" type="pres">
      <dgm:prSet presAssocID="{9ADCF231-B547-4488-993D-EE14B1448DDE}" presName="textRect" presStyleLbl="revTx" presStyleIdx="0" presStyleCnt="5" custScaleX="193352">
        <dgm:presLayoutVars>
          <dgm:chMax val="1"/>
          <dgm:chPref val="1"/>
        </dgm:presLayoutVars>
      </dgm:prSet>
      <dgm:spPr/>
    </dgm:pt>
    <dgm:pt modelId="{9B5BB4A1-93C6-4D88-9A9D-39DE18C86622}" type="pres">
      <dgm:prSet presAssocID="{443F548B-D8FB-4A48-996D-ED9D185F92E2}" presName="sibTrans" presStyleCnt="0"/>
      <dgm:spPr/>
    </dgm:pt>
    <dgm:pt modelId="{8F038931-DB8E-43C8-9C0A-25120C8C415E}" type="pres">
      <dgm:prSet presAssocID="{FC0D8D15-CE18-4BE7-93AC-DA62AE61960C}" presName="compNode" presStyleCnt="0"/>
      <dgm:spPr/>
    </dgm:pt>
    <dgm:pt modelId="{3AD59742-090A-4D76-B3C3-E5A043CE0F6E}" type="pres">
      <dgm:prSet presAssocID="{FC0D8D15-CE18-4BE7-93AC-DA62AE61960C}" presName="iconBgRect" presStyleLbl="bgShp" presStyleIdx="1" presStyleCnt="5"/>
      <dgm:spPr/>
    </dgm:pt>
    <dgm:pt modelId="{90A160BA-A93C-4590-ADE9-B09E5CB1EBE4}" type="pres">
      <dgm:prSet presAssocID="{FC0D8D15-CE18-4BE7-93AC-DA62AE61960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fono con riempimento a tinta unita"/>
        </a:ext>
      </dgm:extLst>
    </dgm:pt>
    <dgm:pt modelId="{25B0B017-DAAD-44EE-B687-83FB8DCDA1BE}" type="pres">
      <dgm:prSet presAssocID="{FC0D8D15-CE18-4BE7-93AC-DA62AE61960C}" presName="spaceRect" presStyleCnt="0"/>
      <dgm:spPr/>
    </dgm:pt>
    <dgm:pt modelId="{CC785AC8-D025-4F63-9AA0-5885F97F23DD}" type="pres">
      <dgm:prSet presAssocID="{FC0D8D15-CE18-4BE7-93AC-DA62AE61960C}" presName="textRect" presStyleLbl="revTx" presStyleIdx="1" presStyleCnt="5" custScaleX="142569">
        <dgm:presLayoutVars>
          <dgm:chMax val="1"/>
          <dgm:chPref val="1"/>
        </dgm:presLayoutVars>
      </dgm:prSet>
      <dgm:spPr/>
    </dgm:pt>
    <dgm:pt modelId="{5886D558-ADC3-4318-B3D1-D420BE4FF7CC}" type="pres">
      <dgm:prSet presAssocID="{A14E7E4C-B854-44F9-BAF0-E87BD898A867}" presName="sibTrans" presStyleCnt="0"/>
      <dgm:spPr/>
    </dgm:pt>
    <dgm:pt modelId="{9ABB141A-9BB2-44AE-8D16-BADAE9FB5152}" type="pres">
      <dgm:prSet presAssocID="{86222AEA-6479-4FCE-9FFB-FCE97304AC3E}" presName="compNode" presStyleCnt="0"/>
      <dgm:spPr/>
    </dgm:pt>
    <dgm:pt modelId="{AF2EF02E-F2E1-4843-BB63-B5FA81459546}" type="pres">
      <dgm:prSet presAssocID="{86222AEA-6479-4FCE-9FFB-FCE97304AC3E}" presName="iconBgRect" presStyleLbl="bgShp" presStyleIdx="2" presStyleCnt="5"/>
      <dgm:spPr/>
    </dgm:pt>
    <dgm:pt modelId="{7F0BE9B5-2B75-45CD-8191-F57CF6399703}" type="pres">
      <dgm:prSet presAssocID="{86222AEA-6479-4FCE-9FFB-FCE97304AC3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lobo terrestre: Asia con riempimento a tinta unita"/>
        </a:ext>
      </dgm:extLst>
    </dgm:pt>
    <dgm:pt modelId="{D1DA5E8B-10E7-40A6-A7D5-A6C18D88F0DA}" type="pres">
      <dgm:prSet presAssocID="{86222AEA-6479-4FCE-9FFB-FCE97304AC3E}" presName="spaceRect" presStyleCnt="0"/>
      <dgm:spPr/>
    </dgm:pt>
    <dgm:pt modelId="{223E3EF1-8A0B-4E9E-A1D6-12177CAA5515}" type="pres">
      <dgm:prSet presAssocID="{86222AEA-6479-4FCE-9FFB-FCE97304AC3E}" presName="textRect" presStyleLbl="revTx" presStyleIdx="2" presStyleCnt="5" custScaleX="158576">
        <dgm:presLayoutVars>
          <dgm:chMax val="1"/>
          <dgm:chPref val="1"/>
        </dgm:presLayoutVars>
      </dgm:prSet>
      <dgm:spPr/>
    </dgm:pt>
    <dgm:pt modelId="{EF922580-B883-4410-964A-71486350CDBC}" type="pres">
      <dgm:prSet presAssocID="{311DE509-D5E5-49FE-9632-87E3BB6E325F}" presName="sibTrans" presStyleCnt="0"/>
      <dgm:spPr/>
    </dgm:pt>
    <dgm:pt modelId="{CE7DAB3F-030A-402E-ACDE-7512943A8205}" type="pres">
      <dgm:prSet presAssocID="{03D9A7CA-6380-47E2-A10C-7C0815334B3C}" presName="compNode" presStyleCnt="0"/>
      <dgm:spPr/>
    </dgm:pt>
    <dgm:pt modelId="{06A2E646-350B-407B-AF21-BB9C510161B8}" type="pres">
      <dgm:prSet presAssocID="{03D9A7CA-6380-47E2-A10C-7C0815334B3C}" presName="iconBgRect" presStyleLbl="bgShp" presStyleIdx="3" presStyleCnt="5"/>
      <dgm:spPr/>
    </dgm:pt>
    <dgm:pt modelId="{2DA7A5CF-B9A9-44D5-9A2F-7FEA691043E7}" type="pres">
      <dgm:prSet presAssocID="{03D9A7CA-6380-47E2-A10C-7C0815334B3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la con riempimento a tinta unita"/>
        </a:ext>
      </dgm:extLst>
    </dgm:pt>
    <dgm:pt modelId="{EDB62DB5-6E3A-4BCF-AC28-6A227E195437}" type="pres">
      <dgm:prSet presAssocID="{03D9A7CA-6380-47E2-A10C-7C0815334B3C}" presName="spaceRect" presStyleCnt="0"/>
      <dgm:spPr/>
    </dgm:pt>
    <dgm:pt modelId="{057B5CC3-A98F-4CC7-BCB7-F5ED63BE6B9E}" type="pres">
      <dgm:prSet presAssocID="{03D9A7CA-6380-47E2-A10C-7C0815334B3C}" presName="textRect" presStyleLbl="revTx" presStyleIdx="3" presStyleCnt="5" custScaleX="201209">
        <dgm:presLayoutVars>
          <dgm:chMax val="1"/>
          <dgm:chPref val="1"/>
        </dgm:presLayoutVars>
      </dgm:prSet>
      <dgm:spPr/>
    </dgm:pt>
    <dgm:pt modelId="{985CA6FE-04F3-46F3-BEA0-02FA8D8A7381}" type="pres">
      <dgm:prSet presAssocID="{D8054F76-C216-4DC9-968E-E91D7F544203}" presName="sibTrans" presStyleCnt="0"/>
      <dgm:spPr/>
    </dgm:pt>
    <dgm:pt modelId="{A8A78124-9EE6-4349-85F6-952AB1A422CF}" type="pres">
      <dgm:prSet presAssocID="{BAC42447-FC96-4457-890E-6F03CEDD842F}" presName="compNode" presStyleCnt="0"/>
      <dgm:spPr/>
    </dgm:pt>
    <dgm:pt modelId="{DB90E9D6-4A27-4EDC-8E39-DDD795A23A9D}" type="pres">
      <dgm:prSet presAssocID="{BAC42447-FC96-4457-890E-6F03CEDD842F}" presName="iconBgRect" presStyleLbl="bgShp" presStyleIdx="4" presStyleCnt="5"/>
      <dgm:spPr/>
    </dgm:pt>
    <dgm:pt modelId="{EAD4681B-F6C9-470A-A7F7-50079F880DEA}" type="pres">
      <dgm:prSet presAssocID="{BAC42447-FC96-4457-890E-6F03CEDD842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o con riempimento a tinta unita"/>
        </a:ext>
      </dgm:extLst>
    </dgm:pt>
    <dgm:pt modelId="{2748B282-13D7-4C36-92AC-F917D3A1A8F1}" type="pres">
      <dgm:prSet presAssocID="{BAC42447-FC96-4457-890E-6F03CEDD842F}" presName="spaceRect" presStyleCnt="0"/>
      <dgm:spPr/>
    </dgm:pt>
    <dgm:pt modelId="{4C0C5846-A1EF-4047-BABC-825A264FD001}" type="pres">
      <dgm:prSet presAssocID="{BAC42447-FC96-4457-890E-6F03CEDD842F}" presName="textRect" presStyleLbl="revTx" presStyleIdx="4" presStyleCnt="5" custScaleX="198870">
        <dgm:presLayoutVars>
          <dgm:chMax val="1"/>
          <dgm:chPref val="1"/>
        </dgm:presLayoutVars>
      </dgm:prSet>
      <dgm:spPr/>
    </dgm:pt>
  </dgm:ptLst>
  <dgm:cxnLst>
    <dgm:cxn modelId="{9A04E600-13D9-4323-AD8F-3F5FE64BABEF}" srcId="{1EF96CCE-F24E-4F42-89ED-5F5A3B3400C2}" destId="{9ADCF231-B547-4488-993D-EE14B1448DDE}" srcOrd="0" destOrd="0" parTransId="{144ABAB7-0D6A-4B79-A609-609835E763B1}" sibTransId="{443F548B-D8FB-4A48-996D-ED9D185F92E2}"/>
    <dgm:cxn modelId="{9CF0C835-552D-4C24-A45F-89AE491C139D}" type="presOf" srcId="{1EF96CCE-F24E-4F42-89ED-5F5A3B3400C2}" destId="{BF42980C-3E1E-43B0-8D58-3127654C3374}" srcOrd="0" destOrd="0" presId="urn:microsoft.com/office/officeart/2018/5/layout/IconCircleLabelList"/>
    <dgm:cxn modelId="{D6F2F05B-CC83-43DD-AD19-6F7F84F5EA4A}" srcId="{1EF96CCE-F24E-4F42-89ED-5F5A3B3400C2}" destId="{BAC42447-FC96-4457-890E-6F03CEDD842F}" srcOrd="4" destOrd="0" parTransId="{50A41E1A-8F8E-4824-BBDB-4456D23F35E0}" sibTransId="{77307586-1349-4965-84FA-23C7722419A3}"/>
    <dgm:cxn modelId="{F468AA4D-2996-4A62-9D2A-D39D815D903E}" srcId="{1EF96CCE-F24E-4F42-89ED-5F5A3B3400C2}" destId="{86222AEA-6479-4FCE-9FFB-FCE97304AC3E}" srcOrd="2" destOrd="0" parTransId="{012EEA71-1359-43EC-8C79-6E1AE7528E13}" sibTransId="{311DE509-D5E5-49FE-9632-87E3BB6E325F}"/>
    <dgm:cxn modelId="{78798C50-1682-4EBC-9911-F848F55C2475}" type="presOf" srcId="{9ADCF231-B547-4488-993D-EE14B1448DDE}" destId="{035A88B8-2CED-4D2E-AEBC-016073CBE2FB}" srcOrd="0" destOrd="0" presId="urn:microsoft.com/office/officeart/2018/5/layout/IconCircleLabelList"/>
    <dgm:cxn modelId="{4F73F657-E1B5-4EFF-A77F-72D5A1B1C92D}" srcId="{1EF96CCE-F24E-4F42-89ED-5F5A3B3400C2}" destId="{FC0D8D15-CE18-4BE7-93AC-DA62AE61960C}" srcOrd="1" destOrd="0" parTransId="{1EB15BC0-6BB3-4CCA-B55D-BD0C4B0BB3FE}" sibTransId="{A14E7E4C-B854-44F9-BAF0-E87BD898A867}"/>
    <dgm:cxn modelId="{7C82BC92-00C3-484E-95DE-C44C3742D2D6}" srcId="{1EF96CCE-F24E-4F42-89ED-5F5A3B3400C2}" destId="{03D9A7CA-6380-47E2-A10C-7C0815334B3C}" srcOrd="3" destOrd="0" parTransId="{E77C22A3-D4FF-4AF0-81CD-DB47FF399EAF}" sibTransId="{D8054F76-C216-4DC9-968E-E91D7F544203}"/>
    <dgm:cxn modelId="{A07686C3-20EE-482A-9859-2B4AA4032FF1}" type="presOf" srcId="{86222AEA-6479-4FCE-9FFB-FCE97304AC3E}" destId="{223E3EF1-8A0B-4E9E-A1D6-12177CAA5515}" srcOrd="0" destOrd="0" presId="urn:microsoft.com/office/officeart/2018/5/layout/IconCircleLabelList"/>
    <dgm:cxn modelId="{AF1645CF-2891-4328-A66D-BB67AB3F3401}" type="presOf" srcId="{BAC42447-FC96-4457-890E-6F03CEDD842F}" destId="{4C0C5846-A1EF-4047-BABC-825A264FD001}" srcOrd="0" destOrd="0" presId="urn:microsoft.com/office/officeart/2018/5/layout/IconCircleLabelList"/>
    <dgm:cxn modelId="{E86A46E5-B1AE-4877-9BD7-00F875C205B3}" type="presOf" srcId="{FC0D8D15-CE18-4BE7-93AC-DA62AE61960C}" destId="{CC785AC8-D025-4F63-9AA0-5885F97F23DD}" srcOrd="0" destOrd="0" presId="urn:microsoft.com/office/officeart/2018/5/layout/IconCircleLabelList"/>
    <dgm:cxn modelId="{8422A6F7-545B-4CB1-A986-80918F0572E0}" type="presOf" srcId="{03D9A7CA-6380-47E2-A10C-7C0815334B3C}" destId="{057B5CC3-A98F-4CC7-BCB7-F5ED63BE6B9E}" srcOrd="0" destOrd="0" presId="urn:microsoft.com/office/officeart/2018/5/layout/IconCircleLabelList"/>
    <dgm:cxn modelId="{EF745E88-C370-4487-AB8F-AF8ADA17638A}" type="presParOf" srcId="{BF42980C-3E1E-43B0-8D58-3127654C3374}" destId="{CEE31F3E-7BA3-448E-9213-65E539E014A2}" srcOrd="0" destOrd="0" presId="urn:microsoft.com/office/officeart/2018/5/layout/IconCircleLabelList"/>
    <dgm:cxn modelId="{86B549BD-DB56-4D3A-ACA5-DA13102FDCEC}" type="presParOf" srcId="{CEE31F3E-7BA3-448E-9213-65E539E014A2}" destId="{911466FD-70EB-413F-8A80-A7F9A8975914}" srcOrd="0" destOrd="0" presId="urn:microsoft.com/office/officeart/2018/5/layout/IconCircleLabelList"/>
    <dgm:cxn modelId="{5C653BBC-2B48-43AB-A4E9-8F69C8433D28}" type="presParOf" srcId="{CEE31F3E-7BA3-448E-9213-65E539E014A2}" destId="{11AAD426-CDE2-4CCC-833A-34846C7E4843}" srcOrd="1" destOrd="0" presId="urn:microsoft.com/office/officeart/2018/5/layout/IconCircleLabelList"/>
    <dgm:cxn modelId="{AC9B5845-2B0F-4175-AFDA-1051D7C3C639}" type="presParOf" srcId="{CEE31F3E-7BA3-448E-9213-65E539E014A2}" destId="{F7FFE7B0-B066-41D2-B40D-38FD41C2A60D}" srcOrd="2" destOrd="0" presId="urn:microsoft.com/office/officeart/2018/5/layout/IconCircleLabelList"/>
    <dgm:cxn modelId="{E5634A51-5949-4104-8C63-E972E9E5812A}" type="presParOf" srcId="{CEE31F3E-7BA3-448E-9213-65E539E014A2}" destId="{035A88B8-2CED-4D2E-AEBC-016073CBE2FB}" srcOrd="3" destOrd="0" presId="urn:microsoft.com/office/officeart/2018/5/layout/IconCircleLabelList"/>
    <dgm:cxn modelId="{0FCA4CDB-13C3-41B0-AFEE-440B99F22220}" type="presParOf" srcId="{BF42980C-3E1E-43B0-8D58-3127654C3374}" destId="{9B5BB4A1-93C6-4D88-9A9D-39DE18C86622}" srcOrd="1" destOrd="0" presId="urn:microsoft.com/office/officeart/2018/5/layout/IconCircleLabelList"/>
    <dgm:cxn modelId="{4B07832E-4674-43A6-B6DD-4BD20BA67CC4}" type="presParOf" srcId="{BF42980C-3E1E-43B0-8D58-3127654C3374}" destId="{8F038931-DB8E-43C8-9C0A-25120C8C415E}" srcOrd="2" destOrd="0" presId="urn:microsoft.com/office/officeart/2018/5/layout/IconCircleLabelList"/>
    <dgm:cxn modelId="{33E062A0-9FBC-494A-8B7F-0E057A6AFCBD}" type="presParOf" srcId="{8F038931-DB8E-43C8-9C0A-25120C8C415E}" destId="{3AD59742-090A-4D76-B3C3-E5A043CE0F6E}" srcOrd="0" destOrd="0" presId="urn:microsoft.com/office/officeart/2018/5/layout/IconCircleLabelList"/>
    <dgm:cxn modelId="{737EBBD7-2624-4FEC-85EA-CEC00F49639E}" type="presParOf" srcId="{8F038931-DB8E-43C8-9C0A-25120C8C415E}" destId="{90A160BA-A93C-4590-ADE9-B09E5CB1EBE4}" srcOrd="1" destOrd="0" presId="urn:microsoft.com/office/officeart/2018/5/layout/IconCircleLabelList"/>
    <dgm:cxn modelId="{611190AE-F814-4FC3-B292-98BD08885271}" type="presParOf" srcId="{8F038931-DB8E-43C8-9C0A-25120C8C415E}" destId="{25B0B017-DAAD-44EE-B687-83FB8DCDA1BE}" srcOrd="2" destOrd="0" presId="urn:microsoft.com/office/officeart/2018/5/layout/IconCircleLabelList"/>
    <dgm:cxn modelId="{AC54F276-6A9D-4498-A77B-512DE776C600}" type="presParOf" srcId="{8F038931-DB8E-43C8-9C0A-25120C8C415E}" destId="{CC785AC8-D025-4F63-9AA0-5885F97F23DD}" srcOrd="3" destOrd="0" presId="urn:microsoft.com/office/officeart/2018/5/layout/IconCircleLabelList"/>
    <dgm:cxn modelId="{134355AF-39BE-4CE9-BA69-6F91B1EA563B}" type="presParOf" srcId="{BF42980C-3E1E-43B0-8D58-3127654C3374}" destId="{5886D558-ADC3-4318-B3D1-D420BE4FF7CC}" srcOrd="3" destOrd="0" presId="urn:microsoft.com/office/officeart/2018/5/layout/IconCircleLabelList"/>
    <dgm:cxn modelId="{89CBCB7D-EC01-4C22-B489-54064ACE0267}" type="presParOf" srcId="{BF42980C-3E1E-43B0-8D58-3127654C3374}" destId="{9ABB141A-9BB2-44AE-8D16-BADAE9FB5152}" srcOrd="4" destOrd="0" presId="urn:microsoft.com/office/officeart/2018/5/layout/IconCircleLabelList"/>
    <dgm:cxn modelId="{3E7B0BC2-9C6B-4C52-911E-FE99E593D9E6}" type="presParOf" srcId="{9ABB141A-9BB2-44AE-8D16-BADAE9FB5152}" destId="{AF2EF02E-F2E1-4843-BB63-B5FA81459546}" srcOrd="0" destOrd="0" presId="urn:microsoft.com/office/officeart/2018/5/layout/IconCircleLabelList"/>
    <dgm:cxn modelId="{E24F72D3-4A8E-408C-AE94-17F29FBA1F32}" type="presParOf" srcId="{9ABB141A-9BB2-44AE-8D16-BADAE9FB5152}" destId="{7F0BE9B5-2B75-45CD-8191-F57CF6399703}" srcOrd="1" destOrd="0" presId="urn:microsoft.com/office/officeart/2018/5/layout/IconCircleLabelList"/>
    <dgm:cxn modelId="{DA5272A2-105B-4B83-84EA-9EF08F51D932}" type="presParOf" srcId="{9ABB141A-9BB2-44AE-8D16-BADAE9FB5152}" destId="{D1DA5E8B-10E7-40A6-A7D5-A6C18D88F0DA}" srcOrd="2" destOrd="0" presId="urn:microsoft.com/office/officeart/2018/5/layout/IconCircleLabelList"/>
    <dgm:cxn modelId="{B6869B50-462C-4BBA-BB39-D7934DE7A231}" type="presParOf" srcId="{9ABB141A-9BB2-44AE-8D16-BADAE9FB5152}" destId="{223E3EF1-8A0B-4E9E-A1D6-12177CAA5515}" srcOrd="3" destOrd="0" presId="urn:microsoft.com/office/officeart/2018/5/layout/IconCircleLabelList"/>
    <dgm:cxn modelId="{D6BF38A1-1E37-40E1-9F04-FD150DC59117}" type="presParOf" srcId="{BF42980C-3E1E-43B0-8D58-3127654C3374}" destId="{EF922580-B883-4410-964A-71486350CDBC}" srcOrd="5" destOrd="0" presId="urn:microsoft.com/office/officeart/2018/5/layout/IconCircleLabelList"/>
    <dgm:cxn modelId="{C33A2A63-6103-4D3F-B7A7-042F2FA8062A}" type="presParOf" srcId="{BF42980C-3E1E-43B0-8D58-3127654C3374}" destId="{CE7DAB3F-030A-402E-ACDE-7512943A8205}" srcOrd="6" destOrd="0" presId="urn:microsoft.com/office/officeart/2018/5/layout/IconCircleLabelList"/>
    <dgm:cxn modelId="{ED5A9961-3A56-43AF-9762-71E5F729C4F1}" type="presParOf" srcId="{CE7DAB3F-030A-402E-ACDE-7512943A8205}" destId="{06A2E646-350B-407B-AF21-BB9C510161B8}" srcOrd="0" destOrd="0" presId="urn:microsoft.com/office/officeart/2018/5/layout/IconCircleLabelList"/>
    <dgm:cxn modelId="{3CCCC66D-93C5-4FE6-9C8B-EA993AD87483}" type="presParOf" srcId="{CE7DAB3F-030A-402E-ACDE-7512943A8205}" destId="{2DA7A5CF-B9A9-44D5-9A2F-7FEA691043E7}" srcOrd="1" destOrd="0" presId="urn:microsoft.com/office/officeart/2018/5/layout/IconCircleLabelList"/>
    <dgm:cxn modelId="{5798A8CF-B467-4070-9D18-55FDCEDF2CBC}" type="presParOf" srcId="{CE7DAB3F-030A-402E-ACDE-7512943A8205}" destId="{EDB62DB5-6E3A-4BCF-AC28-6A227E195437}" srcOrd="2" destOrd="0" presId="urn:microsoft.com/office/officeart/2018/5/layout/IconCircleLabelList"/>
    <dgm:cxn modelId="{C811130F-98B4-4DE1-B6F7-AF05B3CB9CD0}" type="presParOf" srcId="{CE7DAB3F-030A-402E-ACDE-7512943A8205}" destId="{057B5CC3-A98F-4CC7-BCB7-F5ED63BE6B9E}" srcOrd="3" destOrd="0" presId="urn:microsoft.com/office/officeart/2018/5/layout/IconCircleLabelList"/>
    <dgm:cxn modelId="{EF95FA99-BD1A-4423-A1B7-EE340237A956}" type="presParOf" srcId="{BF42980C-3E1E-43B0-8D58-3127654C3374}" destId="{985CA6FE-04F3-46F3-BEA0-02FA8D8A7381}" srcOrd="7" destOrd="0" presId="urn:microsoft.com/office/officeart/2018/5/layout/IconCircleLabelList"/>
    <dgm:cxn modelId="{3F778026-263B-49C8-9BF8-59826FD5002A}" type="presParOf" srcId="{BF42980C-3E1E-43B0-8D58-3127654C3374}" destId="{A8A78124-9EE6-4349-85F6-952AB1A422CF}" srcOrd="8" destOrd="0" presId="urn:microsoft.com/office/officeart/2018/5/layout/IconCircleLabelList"/>
    <dgm:cxn modelId="{90C2A73C-048E-493D-A74B-4BF6ACB094FC}" type="presParOf" srcId="{A8A78124-9EE6-4349-85F6-952AB1A422CF}" destId="{DB90E9D6-4A27-4EDC-8E39-DDD795A23A9D}" srcOrd="0" destOrd="0" presId="urn:microsoft.com/office/officeart/2018/5/layout/IconCircleLabelList"/>
    <dgm:cxn modelId="{17123A1E-E7D9-41BF-B338-AABBE0B0C280}" type="presParOf" srcId="{A8A78124-9EE6-4349-85F6-952AB1A422CF}" destId="{EAD4681B-F6C9-470A-A7F7-50079F880DEA}" srcOrd="1" destOrd="0" presId="urn:microsoft.com/office/officeart/2018/5/layout/IconCircleLabelList"/>
    <dgm:cxn modelId="{08AB6E9F-F6E7-496F-A4AC-1BB5280A9E66}" type="presParOf" srcId="{A8A78124-9EE6-4349-85F6-952AB1A422CF}" destId="{2748B282-13D7-4C36-92AC-F917D3A1A8F1}" srcOrd="2" destOrd="0" presId="urn:microsoft.com/office/officeart/2018/5/layout/IconCircleLabelList"/>
    <dgm:cxn modelId="{F26A6DE0-CCA8-4C52-9F51-C6524E4246A5}" type="presParOf" srcId="{A8A78124-9EE6-4349-85F6-952AB1A422CF}" destId="{4C0C5846-A1EF-4047-BABC-825A264FD00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EF96CCE-F24E-4F42-89ED-5F5A3B3400C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ADCF231-B547-4488-993D-EE14B1448DD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dirty="0">
              <a:latin typeface="Roboto Serif"/>
            </a:rPr>
            <a:t>Topic 1:</a:t>
          </a:r>
        </a:p>
        <a:p>
          <a:pPr>
            <a:lnSpc>
              <a:spcPct val="100000"/>
            </a:lnSpc>
            <a:defRPr cap="all"/>
          </a:pPr>
          <a:r>
            <a:rPr lang="en-US" sz="1400" cap="none" dirty="0">
              <a:latin typeface="Roboto Serif"/>
            </a:rPr>
            <a:t>Economic and Fiscal </a:t>
          </a:r>
          <a:r>
            <a:rPr lang="en-US" sz="1400" cap="none">
              <a:latin typeface="Roboto Serif"/>
            </a:rPr>
            <a:t>Policy say, percent, tax, million, people, would, billion, bill, cut, texas)</a:t>
          </a:r>
          <a:endParaRPr lang="en-US" sz="1200" dirty="0"/>
        </a:p>
      </dgm:t>
    </dgm:pt>
    <dgm:pt modelId="{144ABAB7-0D6A-4B79-A609-609835E763B1}" type="parTrans" cxnId="{9A04E600-13D9-4323-AD8F-3F5FE64BABEF}">
      <dgm:prSet/>
      <dgm:spPr/>
      <dgm:t>
        <a:bodyPr/>
        <a:lstStyle/>
        <a:p>
          <a:endParaRPr lang="en-US"/>
        </a:p>
      </dgm:t>
    </dgm:pt>
    <dgm:pt modelId="{443F548B-D8FB-4A48-996D-ED9D185F92E2}" type="sibTrans" cxnId="{9A04E600-13D9-4323-AD8F-3F5FE64BABEF}">
      <dgm:prSet/>
      <dgm:spPr/>
      <dgm:t>
        <a:bodyPr/>
        <a:lstStyle/>
        <a:p>
          <a:endParaRPr lang="en-US"/>
        </a:p>
      </dgm:t>
    </dgm:pt>
    <dgm:pt modelId="{FC0D8D15-CE18-4BE7-93AC-DA62AE61960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2: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Political Spending and Partisan Issues (year, one, get, last, democrat, money, spending, like, illegal, administration)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1EB15BC0-6BB3-4CCA-B55D-BD0C4B0BB3FE}" type="parTrans" cxnId="{4F73F657-E1B5-4EFF-A77F-72D5A1B1C92D}">
      <dgm:prSet/>
      <dgm:spPr/>
      <dgm:t>
        <a:bodyPr/>
        <a:lstStyle/>
        <a:p>
          <a:endParaRPr lang="en-US"/>
        </a:p>
      </dgm:t>
    </dgm:pt>
    <dgm:pt modelId="{A14E7E4C-B854-44F9-BAF0-E87BD898A867}" type="sibTrans" cxnId="{4F73F657-E1B5-4EFF-A77F-72D5A1B1C92D}">
      <dgm:prSet/>
      <dgm:spPr/>
      <dgm:t>
        <a:bodyPr/>
        <a:lstStyle/>
        <a:p>
          <a:endParaRPr lang="en-US"/>
        </a:p>
      </dgm:t>
    </dgm:pt>
    <dgm:pt modelId="{BAC42447-FC96-4457-890E-6F03CEDD842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5: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Healthcare Policy and Presidential Politics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obama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health, president, care, time,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barack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voted, insurance, dollar, party)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50A41E1A-8F8E-4824-BBDB-4456D23F35E0}" type="parTrans" cxnId="{D6F2F05B-CC83-43DD-AD19-6F7F84F5EA4A}">
      <dgm:prSet/>
      <dgm:spPr/>
      <dgm:t>
        <a:bodyPr/>
        <a:lstStyle/>
        <a:p>
          <a:endParaRPr lang="it-IT"/>
        </a:p>
      </dgm:t>
    </dgm:pt>
    <dgm:pt modelId="{77307586-1349-4965-84FA-23C7722419A3}" type="sibTrans" cxnId="{D6F2F05B-CC83-43DD-AD19-6F7F84F5EA4A}">
      <dgm:prSet/>
      <dgm:spPr/>
      <dgm:t>
        <a:bodyPr/>
        <a:lstStyle/>
        <a:p>
          <a:endParaRPr lang="it-IT"/>
        </a:p>
      </dgm:t>
    </dgm:pt>
    <dgm:pt modelId="{86222AEA-6479-4FCE-9FFB-FCE97304AC3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3: 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State-Level Politics and Employment state, job, new,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wisconsin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united, rate,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clinton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gov,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america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cost</a:t>
          </a:r>
          <a:r>
            <a:rPr lang="en-US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)</a:t>
          </a:r>
          <a:endParaRPr lang="it-IT" sz="1400" b="1" kern="1200" cap="all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012EEA71-1359-43EC-8C79-6E1AE7528E13}" type="parTrans" cxnId="{F468AA4D-2996-4A62-9D2A-D39D815D903E}">
      <dgm:prSet/>
      <dgm:spPr/>
      <dgm:t>
        <a:bodyPr/>
        <a:lstStyle/>
        <a:p>
          <a:endParaRPr lang="it-IT"/>
        </a:p>
      </dgm:t>
    </dgm:pt>
    <dgm:pt modelId="{311DE509-D5E5-49FE-9632-87E3BB6E325F}" type="sibTrans" cxnId="{F468AA4D-2996-4A62-9D2A-D39D815D903E}">
      <dgm:prSet/>
      <dgm:spPr/>
      <dgm:t>
        <a:bodyPr/>
        <a:lstStyle/>
        <a:p>
          <a:endParaRPr lang="it-IT"/>
        </a:p>
      </dgm:t>
    </dgm:pt>
    <dgm:pt modelId="{03D9A7CA-6380-47E2-A10C-7C0815334B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4: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Education and State Governance (since, school,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florida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budget, plan, want, public, security, number, governor)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E77C22A3-D4FF-4AF0-81CD-DB47FF399EAF}" type="parTrans" cxnId="{7C82BC92-00C3-484E-95DE-C44C3742D2D6}">
      <dgm:prSet/>
      <dgm:spPr/>
      <dgm:t>
        <a:bodyPr/>
        <a:lstStyle/>
        <a:p>
          <a:endParaRPr lang="it-IT"/>
        </a:p>
      </dgm:t>
    </dgm:pt>
    <dgm:pt modelId="{D8054F76-C216-4DC9-968E-E91D7F544203}" type="sibTrans" cxnId="{7C82BC92-00C3-484E-95DE-C44C3742D2D6}">
      <dgm:prSet/>
      <dgm:spPr/>
      <dgm:t>
        <a:bodyPr/>
        <a:lstStyle/>
        <a:p>
          <a:endParaRPr lang="it-IT"/>
        </a:p>
      </dgm:t>
    </dgm:pt>
    <dgm:pt modelId="{BF42980C-3E1E-43B0-8D58-3127654C3374}" type="pres">
      <dgm:prSet presAssocID="{1EF96CCE-F24E-4F42-89ED-5F5A3B3400C2}" presName="root" presStyleCnt="0">
        <dgm:presLayoutVars>
          <dgm:dir/>
          <dgm:resizeHandles val="exact"/>
        </dgm:presLayoutVars>
      </dgm:prSet>
      <dgm:spPr/>
    </dgm:pt>
    <dgm:pt modelId="{CEE31F3E-7BA3-448E-9213-65E539E014A2}" type="pres">
      <dgm:prSet presAssocID="{9ADCF231-B547-4488-993D-EE14B1448DDE}" presName="compNode" presStyleCnt="0"/>
      <dgm:spPr/>
    </dgm:pt>
    <dgm:pt modelId="{911466FD-70EB-413F-8A80-A7F9A8975914}" type="pres">
      <dgm:prSet presAssocID="{9ADCF231-B547-4488-993D-EE14B1448DDE}" presName="iconBgRect" presStyleLbl="bgShp" presStyleIdx="0" presStyleCnt="5"/>
      <dgm:spPr/>
    </dgm:pt>
    <dgm:pt modelId="{11AAD426-CDE2-4CCC-833A-34846C7E4843}" type="pres">
      <dgm:prSet presAssocID="{9ADCF231-B547-4488-993D-EE14B1448DD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vadanaio con riempimento a tinta unita"/>
        </a:ext>
      </dgm:extLst>
    </dgm:pt>
    <dgm:pt modelId="{F7FFE7B0-B066-41D2-B40D-38FD41C2A60D}" type="pres">
      <dgm:prSet presAssocID="{9ADCF231-B547-4488-993D-EE14B1448DDE}" presName="spaceRect" presStyleCnt="0"/>
      <dgm:spPr/>
    </dgm:pt>
    <dgm:pt modelId="{035A88B8-2CED-4D2E-AEBC-016073CBE2FB}" type="pres">
      <dgm:prSet presAssocID="{9ADCF231-B547-4488-993D-EE14B1448DDE}" presName="textRect" presStyleLbl="revTx" presStyleIdx="0" presStyleCnt="5" custScaleX="193352">
        <dgm:presLayoutVars>
          <dgm:chMax val="1"/>
          <dgm:chPref val="1"/>
        </dgm:presLayoutVars>
      </dgm:prSet>
      <dgm:spPr/>
    </dgm:pt>
    <dgm:pt modelId="{9B5BB4A1-93C6-4D88-9A9D-39DE18C86622}" type="pres">
      <dgm:prSet presAssocID="{443F548B-D8FB-4A48-996D-ED9D185F92E2}" presName="sibTrans" presStyleCnt="0"/>
      <dgm:spPr/>
    </dgm:pt>
    <dgm:pt modelId="{8F038931-DB8E-43C8-9C0A-25120C8C415E}" type="pres">
      <dgm:prSet presAssocID="{FC0D8D15-CE18-4BE7-93AC-DA62AE61960C}" presName="compNode" presStyleCnt="0"/>
      <dgm:spPr/>
    </dgm:pt>
    <dgm:pt modelId="{3AD59742-090A-4D76-B3C3-E5A043CE0F6E}" type="pres">
      <dgm:prSet presAssocID="{FC0D8D15-CE18-4BE7-93AC-DA62AE61960C}" presName="iconBgRect" presStyleLbl="bgShp" presStyleIdx="1" presStyleCnt="5"/>
      <dgm:spPr/>
    </dgm:pt>
    <dgm:pt modelId="{90A160BA-A93C-4590-ADE9-B09E5CB1EBE4}" type="pres">
      <dgm:prSet presAssocID="{FC0D8D15-CE18-4BE7-93AC-DA62AE61960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fono con riempimento a tinta unita"/>
        </a:ext>
      </dgm:extLst>
    </dgm:pt>
    <dgm:pt modelId="{25B0B017-DAAD-44EE-B687-83FB8DCDA1BE}" type="pres">
      <dgm:prSet presAssocID="{FC0D8D15-CE18-4BE7-93AC-DA62AE61960C}" presName="spaceRect" presStyleCnt="0"/>
      <dgm:spPr/>
    </dgm:pt>
    <dgm:pt modelId="{CC785AC8-D025-4F63-9AA0-5885F97F23DD}" type="pres">
      <dgm:prSet presAssocID="{FC0D8D15-CE18-4BE7-93AC-DA62AE61960C}" presName="textRect" presStyleLbl="revTx" presStyleIdx="1" presStyleCnt="5" custScaleX="142569">
        <dgm:presLayoutVars>
          <dgm:chMax val="1"/>
          <dgm:chPref val="1"/>
        </dgm:presLayoutVars>
      </dgm:prSet>
      <dgm:spPr/>
    </dgm:pt>
    <dgm:pt modelId="{5886D558-ADC3-4318-B3D1-D420BE4FF7CC}" type="pres">
      <dgm:prSet presAssocID="{A14E7E4C-B854-44F9-BAF0-E87BD898A867}" presName="sibTrans" presStyleCnt="0"/>
      <dgm:spPr/>
    </dgm:pt>
    <dgm:pt modelId="{9ABB141A-9BB2-44AE-8D16-BADAE9FB5152}" type="pres">
      <dgm:prSet presAssocID="{86222AEA-6479-4FCE-9FFB-FCE97304AC3E}" presName="compNode" presStyleCnt="0"/>
      <dgm:spPr/>
    </dgm:pt>
    <dgm:pt modelId="{AF2EF02E-F2E1-4843-BB63-B5FA81459546}" type="pres">
      <dgm:prSet presAssocID="{86222AEA-6479-4FCE-9FFB-FCE97304AC3E}" presName="iconBgRect" presStyleLbl="bgShp" presStyleIdx="2" presStyleCnt="5"/>
      <dgm:spPr/>
    </dgm:pt>
    <dgm:pt modelId="{7F0BE9B5-2B75-45CD-8191-F57CF6399703}" type="pres">
      <dgm:prSet presAssocID="{86222AEA-6479-4FCE-9FFB-FCE97304AC3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lobo terrestre: Asia con riempimento a tinta unita"/>
        </a:ext>
      </dgm:extLst>
    </dgm:pt>
    <dgm:pt modelId="{D1DA5E8B-10E7-40A6-A7D5-A6C18D88F0DA}" type="pres">
      <dgm:prSet presAssocID="{86222AEA-6479-4FCE-9FFB-FCE97304AC3E}" presName="spaceRect" presStyleCnt="0"/>
      <dgm:spPr/>
    </dgm:pt>
    <dgm:pt modelId="{223E3EF1-8A0B-4E9E-A1D6-12177CAA5515}" type="pres">
      <dgm:prSet presAssocID="{86222AEA-6479-4FCE-9FFB-FCE97304AC3E}" presName="textRect" presStyleLbl="revTx" presStyleIdx="2" presStyleCnt="5" custScaleX="158576">
        <dgm:presLayoutVars>
          <dgm:chMax val="1"/>
          <dgm:chPref val="1"/>
        </dgm:presLayoutVars>
      </dgm:prSet>
      <dgm:spPr/>
    </dgm:pt>
    <dgm:pt modelId="{EF922580-B883-4410-964A-71486350CDBC}" type="pres">
      <dgm:prSet presAssocID="{311DE509-D5E5-49FE-9632-87E3BB6E325F}" presName="sibTrans" presStyleCnt="0"/>
      <dgm:spPr/>
    </dgm:pt>
    <dgm:pt modelId="{CE7DAB3F-030A-402E-ACDE-7512943A8205}" type="pres">
      <dgm:prSet presAssocID="{03D9A7CA-6380-47E2-A10C-7C0815334B3C}" presName="compNode" presStyleCnt="0"/>
      <dgm:spPr/>
    </dgm:pt>
    <dgm:pt modelId="{06A2E646-350B-407B-AF21-BB9C510161B8}" type="pres">
      <dgm:prSet presAssocID="{03D9A7CA-6380-47E2-A10C-7C0815334B3C}" presName="iconBgRect" presStyleLbl="bgShp" presStyleIdx="3" presStyleCnt="5"/>
      <dgm:spPr/>
    </dgm:pt>
    <dgm:pt modelId="{2DA7A5CF-B9A9-44D5-9A2F-7FEA691043E7}" type="pres">
      <dgm:prSet presAssocID="{03D9A7CA-6380-47E2-A10C-7C0815334B3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la con riempimento a tinta unita"/>
        </a:ext>
      </dgm:extLst>
    </dgm:pt>
    <dgm:pt modelId="{EDB62DB5-6E3A-4BCF-AC28-6A227E195437}" type="pres">
      <dgm:prSet presAssocID="{03D9A7CA-6380-47E2-A10C-7C0815334B3C}" presName="spaceRect" presStyleCnt="0"/>
      <dgm:spPr/>
    </dgm:pt>
    <dgm:pt modelId="{057B5CC3-A98F-4CC7-BCB7-F5ED63BE6B9E}" type="pres">
      <dgm:prSet presAssocID="{03D9A7CA-6380-47E2-A10C-7C0815334B3C}" presName="textRect" presStyleLbl="revTx" presStyleIdx="3" presStyleCnt="5" custScaleX="201209">
        <dgm:presLayoutVars>
          <dgm:chMax val="1"/>
          <dgm:chPref val="1"/>
        </dgm:presLayoutVars>
      </dgm:prSet>
      <dgm:spPr/>
    </dgm:pt>
    <dgm:pt modelId="{985CA6FE-04F3-46F3-BEA0-02FA8D8A7381}" type="pres">
      <dgm:prSet presAssocID="{D8054F76-C216-4DC9-968E-E91D7F544203}" presName="sibTrans" presStyleCnt="0"/>
      <dgm:spPr/>
    </dgm:pt>
    <dgm:pt modelId="{A8A78124-9EE6-4349-85F6-952AB1A422CF}" type="pres">
      <dgm:prSet presAssocID="{BAC42447-FC96-4457-890E-6F03CEDD842F}" presName="compNode" presStyleCnt="0"/>
      <dgm:spPr/>
    </dgm:pt>
    <dgm:pt modelId="{DB90E9D6-4A27-4EDC-8E39-DDD795A23A9D}" type="pres">
      <dgm:prSet presAssocID="{BAC42447-FC96-4457-890E-6F03CEDD842F}" presName="iconBgRect" presStyleLbl="bgShp" presStyleIdx="4" presStyleCnt="5"/>
      <dgm:spPr/>
    </dgm:pt>
    <dgm:pt modelId="{EAD4681B-F6C9-470A-A7F7-50079F880DEA}" type="pres">
      <dgm:prSet presAssocID="{BAC42447-FC96-4457-890E-6F03CEDD842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o con riempimento a tinta unita"/>
        </a:ext>
      </dgm:extLst>
    </dgm:pt>
    <dgm:pt modelId="{2748B282-13D7-4C36-92AC-F917D3A1A8F1}" type="pres">
      <dgm:prSet presAssocID="{BAC42447-FC96-4457-890E-6F03CEDD842F}" presName="spaceRect" presStyleCnt="0"/>
      <dgm:spPr/>
    </dgm:pt>
    <dgm:pt modelId="{4C0C5846-A1EF-4047-BABC-825A264FD001}" type="pres">
      <dgm:prSet presAssocID="{BAC42447-FC96-4457-890E-6F03CEDD842F}" presName="textRect" presStyleLbl="revTx" presStyleIdx="4" presStyleCnt="5" custScaleX="198870">
        <dgm:presLayoutVars>
          <dgm:chMax val="1"/>
          <dgm:chPref val="1"/>
        </dgm:presLayoutVars>
      </dgm:prSet>
      <dgm:spPr/>
    </dgm:pt>
  </dgm:ptLst>
  <dgm:cxnLst>
    <dgm:cxn modelId="{9A04E600-13D9-4323-AD8F-3F5FE64BABEF}" srcId="{1EF96CCE-F24E-4F42-89ED-5F5A3B3400C2}" destId="{9ADCF231-B547-4488-993D-EE14B1448DDE}" srcOrd="0" destOrd="0" parTransId="{144ABAB7-0D6A-4B79-A609-609835E763B1}" sibTransId="{443F548B-D8FB-4A48-996D-ED9D185F92E2}"/>
    <dgm:cxn modelId="{9CF0C835-552D-4C24-A45F-89AE491C139D}" type="presOf" srcId="{1EF96CCE-F24E-4F42-89ED-5F5A3B3400C2}" destId="{BF42980C-3E1E-43B0-8D58-3127654C3374}" srcOrd="0" destOrd="0" presId="urn:microsoft.com/office/officeart/2018/5/layout/IconCircleLabelList"/>
    <dgm:cxn modelId="{D6F2F05B-CC83-43DD-AD19-6F7F84F5EA4A}" srcId="{1EF96CCE-F24E-4F42-89ED-5F5A3B3400C2}" destId="{BAC42447-FC96-4457-890E-6F03CEDD842F}" srcOrd="4" destOrd="0" parTransId="{50A41E1A-8F8E-4824-BBDB-4456D23F35E0}" sibTransId="{77307586-1349-4965-84FA-23C7722419A3}"/>
    <dgm:cxn modelId="{F468AA4D-2996-4A62-9D2A-D39D815D903E}" srcId="{1EF96CCE-F24E-4F42-89ED-5F5A3B3400C2}" destId="{86222AEA-6479-4FCE-9FFB-FCE97304AC3E}" srcOrd="2" destOrd="0" parTransId="{012EEA71-1359-43EC-8C79-6E1AE7528E13}" sibTransId="{311DE509-D5E5-49FE-9632-87E3BB6E325F}"/>
    <dgm:cxn modelId="{78798C50-1682-4EBC-9911-F848F55C2475}" type="presOf" srcId="{9ADCF231-B547-4488-993D-EE14B1448DDE}" destId="{035A88B8-2CED-4D2E-AEBC-016073CBE2FB}" srcOrd="0" destOrd="0" presId="urn:microsoft.com/office/officeart/2018/5/layout/IconCircleLabelList"/>
    <dgm:cxn modelId="{4F73F657-E1B5-4EFF-A77F-72D5A1B1C92D}" srcId="{1EF96CCE-F24E-4F42-89ED-5F5A3B3400C2}" destId="{FC0D8D15-CE18-4BE7-93AC-DA62AE61960C}" srcOrd="1" destOrd="0" parTransId="{1EB15BC0-6BB3-4CCA-B55D-BD0C4B0BB3FE}" sibTransId="{A14E7E4C-B854-44F9-BAF0-E87BD898A867}"/>
    <dgm:cxn modelId="{7C82BC92-00C3-484E-95DE-C44C3742D2D6}" srcId="{1EF96CCE-F24E-4F42-89ED-5F5A3B3400C2}" destId="{03D9A7CA-6380-47E2-A10C-7C0815334B3C}" srcOrd="3" destOrd="0" parTransId="{E77C22A3-D4FF-4AF0-81CD-DB47FF399EAF}" sibTransId="{D8054F76-C216-4DC9-968E-E91D7F544203}"/>
    <dgm:cxn modelId="{A07686C3-20EE-482A-9859-2B4AA4032FF1}" type="presOf" srcId="{86222AEA-6479-4FCE-9FFB-FCE97304AC3E}" destId="{223E3EF1-8A0B-4E9E-A1D6-12177CAA5515}" srcOrd="0" destOrd="0" presId="urn:microsoft.com/office/officeart/2018/5/layout/IconCircleLabelList"/>
    <dgm:cxn modelId="{AF1645CF-2891-4328-A66D-BB67AB3F3401}" type="presOf" srcId="{BAC42447-FC96-4457-890E-6F03CEDD842F}" destId="{4C0C5846-A1EF-4047-BABC-825A264FD001}" srcOrd="0" destOrd="0" presId="urn:microsoft.com/office/officeart/2018/5/layout/IconCircleLabelList"/>
    <dgm:cxn modelId="{E86A46E5-B1AE-4877-9BD7-00F875C205B3}" type="presOf" srcId="{FC0D8D15-CE18-4BE7-93AC-DA62AE61960C}" destId="{CC785AC8-D025-4F63-9AA0-5885F97F23DD}" srcOrd="0" destOrd="0" presId="urn:microsoft.com/office/officeart/2018/5/layout/IconCircleLabelList"/>
    <dgm:cxn modelId="{8422A6F7-545B-4CB1-A986-80918F0572E0}" type="presOf" srcId="{03D9A7CA-6380-47E2-A10C-7C0815334B3C}" destId="{057B5CC3-A98F-4CC7-BCB7-F5ED63BE6B9E}" srcOrd="0" destOrd="0" presId="urn:microsoft.com/office/officeart/2018/5/layout/IconCircleLabelList"/>
    <dgm:cxn modelId="{EF745E88-C370-4487-AB8F-AF8ADA17638A}" type="presParOf" srcId="{BF42980C-3E1E-43B0-8D58-3127654C3374}" destId="{CEE31F3E-7BA3-448E-9213-65E539E014A2}" srcOrd="0" destOrd="0" presId="urn:microsoft.com/office/officeart/2018/5/layout/IconCircleLabelList"/>
    <dgm:cxn modelId="{86B549BD-DB56-4D3A-ACA5-DA13102FDCEC}" type="presParOf" srcId="{CEE31F3E-7BA3-448E-9213-65E539E014A2}" destId="{911466FD-70EB-413F-8A80-A7F9A8975914}" srcOrd="0" destOrd="0" presId="urn:microsoft.com/office/officeart/2018/5/layout/IconCircleLabelList"/>
    <dgm:cxn modelId="{5C653BBC-2B48-43AB-A4E9-8F69C8433D28}" type="presParOf" srcId="{CEE31F3E-7BA3-448E-9213-65E539E014A2}" destId="{11AAD426-CDE2-4CCC-833A-34846C7E4843}" srcOrd="1" destOrd="0" presId="urn:microsoft.com/office/officeart/2018/5/layout/IconCircleLabelList"/>
    <dgm:cxn modelId="{AC9B5845-2B0F-4175-AFDA-1051D7C3C639}" type="presParOf" srcId="{CEE31F3E-7BA3-448E-9213-65E539E014A2}" destId="{F7FFE7B0-B066-41D2-B40D-38FD41C2A60D}" srcOrd="2" destOrd="0" presId="urn:microsoft.com/office/officeart/2018/5/layout/IconCircleLabelList"/>
    <dgm:cxn modelId="{E5634A51-5949-4104-8C63-E972E9E5812A}" type="presParOf" srcId="{CEE31F3E-7BA3-448E-9213-65E539E014A2}" destId="{035A88B8-2CED-4D2E-AEBC-016073CBE2FB}" srcOrd="3" destOrd="0" presId="urn:microsoft.com/office/officeart/2018/5/layout/IconCircleLabelList"/>
    <dgm:cxn modelId="{0FCA4CDB-13C3-41B0-AFEE-440B99F22220}" type="presParOf" srcId="{BF42980C-3E1E-43B0-8D58-3127654C3374}" destId="{9B5BB4A1-93C6-4D88-9A9D-39DE18C86622}" srcOrd="1" destOrd="0" presId="urn:microsoft.com/office/officeart/2018/5/layout/IconCircleLabelList"/>
    <dgm:cxn modelId="{4B07832E-4674-43A6-B6DD-4BD20BA67CC4}" type="presParOf" srcId="{BF42980C-3E1E-43B0-8D58-3127654C3374}" destId="{8F038931-DB8E-43C8-9C0A-25120C8C415E}" srcOrd="2" destOrd="0" presId="urn:microsoft.com/office/officeart/2018/5/layout/IconCircleLabelList"/>
    <dgm:cxn modelId="{33E062A0-9FBC-494A-8B7F-0E057A6AFCBD}" type="presParOf" srcId="{8F038931-DB8E-43C8-9C0A-25120C8C415E}" destId="{3AD59742-090A-4D76-B3C3-E5A043CE0F6E}" srcOrd="0" destOrd="0" presId="urn:microsoft.com/office/officeart/2018/5/layout/IconCircleLabelList"/>
    <dgm:cxn modelId="{737EBBD7-2624-4FEC-85EA-CEC00F49639E}" type="presParOf" srcId="{8F038931-DB8E-43C8-9C0A-25120C8C415E}" destId="{90A160BA-A93C-4590-ADE9-B09E5CB1EBE4}" srcOrd="1" destOrd="0" presId="urn:microsoft.com/office/officeart/2018/5/layout/IconCircleLabelList"/>
    <dgm:cxn modelId="{611190AE-F814-4FC3-B292-98BD08885271}" type="presParOf" srcId="{8F038931-DB8E-43C8-9C0A-25120C8C415E}" destId="{25B0B017-DAAD-44EE-B687-83FB8DCDA1BE}" srcOrd="2" destOrd="0" presId="urn:microsoft.com/office/officeart/2018/5/layout/IconCircleLabelList"/>
    <dgm:cxn modelId="{AC54F276-6A9D-4498-A77B-512DE776C600}" type="presParOf" srcId="{8F038931-DB8E-43C8-9C0A-25120C8C415E}" destId="{CC785AC8-D025-4F63-9AA0-5885F97F23DD}" srcOrd="3" destOrd="0" presId="urn:microsoft.com/office/officeart/2018/5/layout/IconCircleLabelList"/>
    <dgm:cxn modelId="{134355AF-39BE-4CE9-BA69-6F91B1EA563B}" type="presParOf" srcId="{BF42980C-3E1E-43B0-8D58-3127654C3374}" destId="{5886D558-ADC3-4318-B3D1-D420BE4FF7CC}" srcOrd="3" destOrd="0" presId="urn:microsoft.com/office/officeart/2018/5/layout/IconCircleLabelList"/>
    <dgm:cxn modelId="{89CBCB7D-EC01-4C22-B489-54064ACE0267}" type="presParOf" srcId="{BF42980C-3E1E-43B0-8D58-3127654C3374}" destId="{9ABB141A-9BB2-44AE-8D16-BADAE9FB5152}" srcOrd="4" destOrd="0" presId="urn:microsoft.com/office/officeart/2018/5/layout/IconCircleLabelList"/>
    <dgm:cxn modelId="{3E7B0BC2-9C6B-4C52-911E-FE99E593D9E6}" type="presParOf" srcId="{9ABB141A-9BB2-44AE-8D16-BADAE9FB5152}" destId="{AF2EF02E-F2E1-4843-BB63-B5FA81459546}" srcOrd="0" destOrd="0" presId="urn:microsoft.com/office/officeart/2018/5/layout/IconCircleLabelList"/>
    <dgm:cxn modelId="{E24F72D3-4A8E-408C-AE94-17F29FBA1F32}" type="presParOf" srcId="{9ABB141A-9BB2-44AE-8D16-BADAE9FB5152}" destId="{7F0BE9B5-2B75-45CD-8191-F57CF6399703}" srcOrd="1" destOrd="0" presId="urn:microsoft.com/office/officeart/2018/5/layout/IconCircleLabelList"/>
    <dgm:cxn modelId="{DA5272A2-105B-4B83-84EA-9EF08F51D932}" type="presParOf" srcId="{9ABB141A-9BB2-44AE-8D16-BADAE9FB5152}" destId="{D1DA5E8B-10E7-40A6-A7D5-A6C18D88F0DA}" srcOrd="2" destOrd="0" presId="urn:microsoft.com/office/officeart/2018/5/layout/IconCircleLabelList"/>
    <dgm:cxn modelId="{B6869B50-462C-4BBA-BB39-D7934DE7A231}" type="presParOf" srcId="{9ABB141A-9BB2-44AE-8D16-BADAE9FB5152}" destId="{223E3EF1-8A0B-4E9E-A1D6-12177CAA5515}" srcOrd="3" destOrd="0" presId="urn:microsoft.com/office/officeart/2018/5/layout/IconCircleLabelList"/>
    <dgm:cxn modelId="{D6BF38A1-1E37-40E1-9F04-FD150DC59117}" type="presParOf" srcId="{BF42980C-3E1E-43B0-8D58-3127654C3374}" destId="{EF922580-B883-4410-964A-71486350CDBC}" srcOrd="5" destOrd="0" presId="urn:microsoft.com/office/officeart/2018/5/layout/IconCircleLabelList"/>
    <dgm:cxn modelId="{C33A2A63-6103-4D3F-B7A7-042F2FA8062A}" type="presParOf" srcId="{BF42980C-3E1E-43B0-8D58-3127654C3374}" destId="{CE7DAB3F-030A-402E-ACDE-7512943A8205}" srcOrd="6" destOrd="0" presId="urn:microsoft.com/office/officeart/2018/5/layout/IconCircleLabelList"/>
    <dgm:cxn modelId="{ED5A9961-3A56-43AF-9762-71E5F729C4F1}" type="presParOf" srcId="{CE7DAB3F-030A-402E-ACDE-7512943A8205}" destId="{06A2E646-350B-407B-AF21-BB9C510161B8}" srcOrd="0" destOrd="0" presId="urn:microsoft.com/office/officeart/2018/5/layout/IconCircleLabelList"/>
    <dgm:cxn modelId="{3CCCC66D-93C5-4FE6-9C8B-EA993AD87483}" type="presParOf" srcId="{CE7DAB3F-030A-402E-ACDE-7512943A8205}" destId="{2DA7A5CF-B9A9-44D5-9A2F-7FEA691043E7}" srcOrd="1" destOrd="0" presId="urn:microsoft.com/office/officeart/2018/5/layout/IconCircleLabelList"/>
    <dgm:cxn modelId="{5798A8CF-B467-4070-9D18-55FDCEDF2CBC}" type="presParOf" srcId="{CE7DAB3F-030A-402E-ACDE-7512943A8205}" destId="{EDB62DB5-6E3A-4BCF-AC28-6A227E195437}" srcOrd="2" destOrd="0" presId="urn:microsoft.com/office/officeart/2018/5/layout/IconCircleLabelList"/>
    <dgm:cxn modelId="{C811130F-98B4-4DE1-B6F7-AF05B3CB9CD0}" type="presParOf" srcId="{CE7DAB3F-030A-402E-ACDE-7512943A8205}" destId="{057B5CC3-A98F-4CC7-BCB7-F5ED63BE6B9E}" srcOrd="3" destOrd="0" presId="urn:microsoft.com/office/officeart/2018/5/layout/IconCircleLabelList"/>
    <dgm:cxn modelId="{EF95FA99-BD1A-4423-A1B7-EE340237A956}" type="presParOf" srcId="{BF42980C-3E1E-43B0-8D58-3127654C3374}" destId="{985CA6FE-04F3-46F3-BEA0-02FA8D8A7381}" srcOrd="7" destOrd="0" presId="urn:microsoft.com/office/officeart/2018/5/layout/IconCircleLabelList"/>
    <dgm:cxn modelId="{3F778026-263B-49C8-9BF8-59826FD5002A}" type="presParOf" srcId="{BF42980C-3E1E-43B0-8D58-3127654C3374}" destId="{A8A78124-9EE6-4349-85F6-952AB1A422CF}" srcOrd="8" destOrd="0" presId="urn:microsoft.com/office/officeart/2018/5/layout/IconCircleLabelList"/>
    <dgm:cxn modelId="{90C2A73C-048E-493D-A74B-4BF6ACB094FC}" type="presParOf" srcId="{A8A78124-9EE6-4349-85F6-952AB1A422CF}" destId="{DB90E9D6-4A27-4EDC-8E39-DDD795A23A9D}" srcOrd="0" destOrd="0" presId="urn:microsoft.com/office/officeart/2018/5/layout/IconCircleLabelList"/>
    <dgm:cxn modelId="{17123A1E-E7D9-41BF-B338-AABBE0B0C280}" type="presParOf" srcId="{A8A78124-9EE6-4349-85F6-952AB1A422CF}" destId="{EAD4681B-F6C9-470A-A7F7-50079F880DEA}" srcOrd="1" destOrd="0" presId="urn:microsoft.com/office/officeart/2018/5/layout/IconCircleLabelList"/>
    <dgm:cxn modelId="{08AB6E9F-F6E7-496F-A4AC-1BB5280A9E66}" type="presParOf" srcId="{A8A78124-9EE6-4349-85F6-952AB1A422CF}" destId="{2748B282-13D7-4C36-92AC-F917D3A1A8F1}" srcOrd="2" destOrd="0" presId="urn:microsoft.com/office/officeart/2018/5/layout/IconCircleLabelList"/>
    <dgm:cxn modelId="{F26A6DE0-CCA8-4C52-9F51-C6524E4246A5}" type="presParOf" srcId="{A8A78124-9EE6-4349-85F6-952AB1A422CF}" destId="{4C0C5846-A1EF-4047-BABC-825A264FD00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EF96CCE-F24E-4F42-89ED-5F5A3B3400C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ADCF231-B547-4488-993D-EE14B1448DD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dirty="0">
              <a:latin typeface="Roboto Serif"/>
            </a:rPr>
            <a:t>Topic 1:</a:t>
          </a:r>
        </a:p>
        <a:p>
          <a:pPr>
            <a:lnSpc>
              <a:spcPct val="100000"/>
            </a:lnSpc>
            <a:defRPr cap="all"/>
          </a:pPr>
          <a:r>
            <a:rPr lang="en-US" sz="1400" cap="none" dirty="0">
              <a:latin typeface="Roboto Serif"/>
            </a:rPr>
            <a:t>Economic and Fiscal </a:t>
          </a:r>
          <a:r>
            <a:rPr lang="en-US" sz="1400" cap="none">
              <a:latin typeface="Roboto Serif"/>
            </a:rPr>
            <a:t>Policy say, percent, tax, million, people, would, billion, bill, cut, texas)</a:t>
          </a:r>
          <a:endParaRPr lang="en-US" sz="1200" dirty="0"/>
        </a:p>
      </dgm:t>
    </dgm:pt>
    <dgm:pt modelId="{144ABAB7-0D6A-4B79-A609-609835E763B1}" type="parTrans" cxnId="{9A04E600-13D9-4323-AD8F-3F5FE64BABEF}">
      <dgm:prSet/>
      <dgm:spPr/>
      <dgm:t>
        <a:bodyPr/>
        <a:lstStyle/>
        <a:p>
          <a:endParaRPr lang="en-US"/>
        </a:p>
      </dgm:t>
    </dgm:pt>
    <dgm:pt modelId="{443F548B-D8FB-4A48-996D-ED9D185F92E2}" type="sibTrans" cxnId="{9A04E600-13D9-4323-AD8F-3F5FE64BABEF}">
      <dgm:prSet/>
      <dgm:spPr/>
      <dgm:t>
        <a:bodyPr/>
        <a:lstStyle/>
        <a:p>
          <a:endParaRPr lang="en-US"/>
        </a:p>
      </dgm:t>
    </dgm:pt>
    <dgm:pt modelId="{FC0D8D15-CE18-4BE7-93AC-DA62AE61960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2: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Political Spending and Partisan Issues (year, one, get, last, democrat, money, spending, like, illegal, administration)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1EB15BC0-6BB3-4CCA-B55D-BD0C4B0BB3FE}" type="parTrans" cxnId="{4F73F657-E1B5-4EFF-A77F-72D5A1B1C92D}">
      <dgm:prSet/>
      <dgm:spPr/>
      <dgm:t>
        <a:bodyPr/>
        <a:lstStyle/>
        <a:p>
          <a:endParaRPr lang="en-US"/>
        </a:p>
      </dgm:t>
    </dgm:pt>
    <dgm:pt modelId="{A14E7E4C-B854-44F9-BAF0-E87BD898A867}" type="sibTrans" cxnId="{4F73F657-E1B5-4EFF-A77F-72D5A1B1C92D}">
      <dgm:prSet/>
      <dgm:spPr/>
      <dgm:t>
        <a:bodyPr/>
        <a:lstStyle/>
        <a:p>
          <a:endParaRPr lang="en-US"/>
        </a:p>
      </dgm:t>
    </dgm:pt>
    <dgm:pt modelId="{BAC42447-FC96-4457-890E-6F03CEDD842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5: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Healthcare Policy and Presidential Politics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obama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health, president, care, time,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barack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voted, insurance, dollar, party)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50A41E1A-8F8E-4824-BBDB-4456D23F35E0}" type="parTrans" cxnId="{D6F2F05B-CC83-43DD-AD19-6F7F84F5EA4A}">
      <dgm:prSet/>
      <dgm:spPr/>
      <dgm:t>
        <a:bodyPr/>
        <a:lstStyle/>
        <a:p>
          <a:endParaRPr lang="it-IT"/>
        </a:p>
      </dgm:t>
    </dgm:pt>
    <dgm:pt modelId="{77307586-1349-4965-84FA-23C7722419A3}" type="sibTrans" cxnId="{D6F2F05B-CC83-43DD-AD19-6F7F84F5EA4A}">
      <dgm:prSet/>
      <dgm:spPr/>
      <dgm:t>
        <a:bodyPr/>
        <a:lstStyle/>
        <a:p>
          <a:endParaRPr lang="it-IT"/>
        </a:p>
      </dgm:t>
    </dgm:pt>
    <dgm:pt modelId="{86222AEA-6479-4FCE-9FFB-FCE97304AC3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3: 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State-Level Politics and Employment state, job, new,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wisconsin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united, rate,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clinton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gov,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america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cost</a:t>
          </a:r>
          <a:r>
            <a:rPr lang="en-US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)</a:t>
          </a:r>
          <a:endParaRPr lang="it-IT" sz="1400" b="1" kern="1200" cap="all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012EEA71-1359-43EC-8C79-6E1AE7528E13}" type="parTrans" cxnId="{F468AA4D-2996-4A62-9D2A-D39D815D903E}">
      <dgm:prSet/>
      <dgm:spPr/>
      <dgm:t>
        <a:bodyPr/>
        <a:lstStyle/>
        <a:p>
          <a:endParaRPr lang="it-IT"/>
        </a:p>
      </dgm:t>
    </dgm:pt>
    <dgm:pt modelId="{311DE509-D5E5-49FE-9632-87E3BB6E325F}" type="sibTrans" cxnId="{F468AA4D-2996-4A62-9D2A-D39D815D903E}">
      <dgm:prSet/>
      <dgm:spPr/>
      <dgm:t>
        <a:bodyPr/>
        <a:lstStyle/>
        <a:p>
          <a:endParaRPr lang="it-IT"/>
        </a:p>
      </dgm:t>
    </dgm:pt>
    <dgm:pt modelId="{03D9A7CA-6380-47E2-A10C-7C0815334B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4: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Education and State Governance (since, school,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florida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budget, plan, want, public, security, number, governor)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E77C22A3-D4FF-4AF0-81CD-DB47FF399EAF}" type="parTrans" cxnId="{7C82BC92-00C3-484E-95DE-C44C3742D2D6}">
      <dgm:prSet/>
      <dgm:spPr/>
      <dgm:t>
        <a:bodyPr/>
        <a:lstStyle/>
        <a:p>
          <a:endParaRPr lang="it-IT"/>
        </a:p>
      </dgm:t>
    </dgm:pt>
    <dgm:pt modelId="{D8054F76-C216-4DC9-968E-E91D7F544203}" type="sibTrans" cxnId="{7C82BC92-00C3-484E-95DE-C44C3742D2D6}">
      <dgm:prSet/>
      <dgm:spPr/>
      <dgm:t>
        <a:bodyPr/>
        <a:lstStyle/>
        <a:p>
          <a:endParaRPr lang="it-IT"/>
        </a:p>
      </dgm:t>
    </dgm:pt>
    <dgm:pt modelId="{BF42980C-3E1E-43B0-8D58-3127654C3374}" type="pres">
      <dgm:prSet presAssocID="{1EF96CCE-F24E-4F42-89ED-5F5A3B3400C2}" presName="root" presStyleCnt="0">
        <dgm:presLayoutVars>
          <dgm:dir/>
          <dgm:resizeHandles val="exact"/>
        </dgm:presLayoutVars>
      </dgm:prSet>
      <dgm:spPr/>
    </dgm:pt>
    <dgm:pt modelId="{CEE31F3E-7BA3-448E-9213-65E539E014A2}" type="pres">
      <dgm:prSet presAssocID="{9ADCF231-B547-4488-993D-EE14B1448DDE}" presName="compNode" presStyleCnt="0"/>
      <dgm:spPr/>
    </dgm:pt>
    <dgm:pt modelId="{911466FD-70EB-413F-8A80-A7F9A8975914}" type="pres">
      <dgm:prSet presAssocID="{9ADCF231-B547-4488-993D-EE14B1448DDE}" presName="iconBgRect" presStyleLbl="bgShp" presStyleIdx="0" presStyleCnt="5"/>
      <dgm:spPr/>
    </dgm:pt>
    <dgm:pt modelId="{11AAD426-CDE2-4CCC-833A-34846C7E4843}" type="pres">
      <dgm:prSet presAssocID="{9ADCF231-B547-4488-993D-EE14B1448DD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vadanaio con riempimento a tinta unita"/>
        </a:ext>
      </dgm:extLst>
    </dgm:pt>
    <dgm:pt modelId="{F7FFE7B0-B066-41D2-B40D-38FD41C2A60D}" type="pres">
      <dgm:prSet presAssocID="{9ADCF231-B547-4488-993D-EE14B1448DDE}" presName="spaceRect" presStyleCnt="0"/>
      <dgm:spPr/>
    </dgm:pt>
    <dgm:pt modelId="{035A88B8-2CED-4D2E-AEBC-016073CBE2FB}" type="pres">
      <dgm:prSet presAssocID="{9ADCF231-B547-4488-993D-EE14B1448DDE}" presName="textRect" presStyleLbl="revTx" presStyleIdx="0" presStyleCnt="5" custScaleX="193352">
        <dgm:presLayoutVars>
          <dgm:chMax val="1"/>
          <dgm:chPref val="1"/>
        </dgm:presLayoutVars>
      </dgm:prSet>
      <dgm:spPr/>
    </dgm:pt>
    <dgm:pt modelId="{9B5BB4A1-93C6-4D88-9A9D-39DE18C86622}" type="pres">
      <dgm:prSet presAssocID="{443F548B-D8FB-4A48-996D-ED9D185F92E2}" presName="sibTrans" presStyleCnt="0"/>
      <dgm:spPr/>
    </dgm:pt>
    <dgm:pt modelId="{8F038931-DB8E-43C8-9C0A-25120C8C415E}" type="pres">
      <dgm:prSet presAssocID="{FC0D8D15-CE18-4BE7-93AC-DA62AE61960C}" presName="compNode" presStyleCnt="0"/>
      <dgm:spPr/>
    </dgm:pt>
    <dgm:pt modelId="{3AD59742-090A-4D76-B3C3-E5A043CE0F6E}" type="pres">
      <dgm:prSet presAssocID="{FC0D8D15-CE18-4BE7-93AC-DA62AE61960C}" presName="iconBgRect" presStyleLbl="bgShp" presStyleIdx="1" presStyleCnt="5"/>
      <dgm:spPr/>
    </dgm:pt>
    <dgm:pt modelId="{90A160BA-A93C-4590-ADE9-B09E5CB1EBE4}" type="pres">
      <dgm:prSet presAssocID="{FC0D8D15-CE18-4BE7-93AC-DA62AE61960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fono con riempimento a tinta unita"/>
        </a:ext>
      </dgm:extLst>
    </dgm:pt>
    <dgm:pt modelId="{25B0B017-DAAD-44EE-B687-83FB8DCDA1BE}" type="pres">
      <dgm:prSet presAssocID="{FC0D8D15-CE18-4BE7-93AC-DA62AE61960C}" presName="spaceRect" presStyleCnt="0"/>
      <dgm:spPr/>
    </dgm:pt>
    <dgm:pt modelId="{CC785AC8-D025-4F63-9AA0-5885F97F23DD}" type="pres">
      <dgm:prSet presAssocID="{FC0D8D15-CE18-4BE7-93AC-DA62AE61960C}" presName="textRect" presStyleLbl="revTx" presStyleIdx="1" presStyleCnt="5" custScaleX="142569">
        <dgm:presLayoutVars>
          <dgm:chMax val="1"/>
          <dgm:chPref val="1"/>
        </dgm:presLayoutVars>
      </dgm:prSet>
      <dgm:spPr/>
    </dgm:pt>
    <dgm:pt modelId="{5886D558-ADC3-4318-B3D1-D420BE4FF7CC}" type="pres">
      <dgm:prSet presAssocID="{A14E7E4C-B854-44F9-BAF0-E87BD898A867}" presName="sibTrans" presStyleCnt="0"/>
      <dgm:spPr/>
    </dgm:pt>
    <dgm:pt modelId="{9ABB141A-9BB2-44AE-8D16-BADAE9FB5152}" type="pres">
      <dgm:prSet presAssocID="{86222AEA-6479-4FCE-9FFB-FCE97304AC3E}" presName="compNode" presStyleCnt="0"/>
      <dgm:spPr/>
    </dgm:pt>
    <dgm:pt modelId="{AF2EF02E-F2E1-4843-BB63-B5FA81459546}" type="pres">
      <dgm:prSet presAssocID="{86222AEA-6479-4FCE-9FFB-FCE97304AC3E}" presName="iconBgRect" presStyleLbl="bgShp" presStyleIdx="2" presStyleCnt="5"/>
      <dgm:spPr/>
    </dgm:pt>
    <dgm:pt modelId="{7F0BE9B5-2B75-45CD-8191-F57CF6399703}" type="pres">
      <dgm:prSet presAssocID="{86222AEA-6479-4FCE-9FFB-FCE97304AC3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lobo terrestre: Asia con riempimento a tinta unita"/>
        </a:ext>
      </dgm:extLst>
    </dgm:pt>
    <dgm:pt modelId="{D1DA5E8B-10E7-40A6-A7D5-A6C18D88F0DA}" type="pres">
      <dgm:prSet presAssocID="{86222AEA-6479-4FCE-9FFB-FCE97304AC3E}" presName="spaceRect" presStyleCnt="0"/>
      <dgm:spPr/>
    </dgm:pt>
    <dgm:pt modelId="{223E3EF1-8A0B-4E9E-A1D6-12177CAA5515}" type="pres">
      <dgm:prSet presAssocID="{86222AEA-6479-4FCE-9FFB-FCE97304AC3E}" presName="textRect" presStyleLbl="revTx" presStyleIdx="2" presStyleCnt="5" custScaleX="158576">
        <dgm:presLayoutVars>
          <dgm:chMax val="1"/>
          <dgm:chPref val="1"/>
        </dgm:presLayoutVars>
      </dgm:prSet>
      <dgm:spPr/>
    </dgm:pt>
    <dgm:pt modelId="{EF922580-B883-4410-964A-71486350CDBC}" type="pres">
      <dgm:prSet presAssocID="{311DE509-D5E5-49FE-9632-87E3BB6E325F}" presName="sibTrans" presStyleCnt="0"/>
      <dgm:spPr/>
    </dgm:pt>
    <dgm:pt modelId="{CE7DAB3F-030A-402E-ACDE-7512943A8205}" type="pres">
      <dgm:prSet presAssocID="{03D9A7CA-6380-47E2-A10C-7C0815334B3C}" presName="compNode" presStyleCnt="0"/>
      <dgm:spPr/>
    </dgm:pt>
    <dgm:pt modelId="{06A2E646-350B-407B-AF21-BB9C510161B8}" type="pres">
      <dgm:prSet presAssocID="{03D9A7CA-6380-47E2-A10C-7C0815334B3C}" presName="iconBgRect" presStyleLbl="bgShp" presStyleIdx="3" presStyleCnt="5"/>
      <dgm:spPr/>
    </dgm:pt>
    <dgm:pt modelId="{2DA7A5CF-B9A9-44D5-9A2F-7FEA691043E7}" type="pres">
      <dgm:prSet presAssocID="{03D9A7CA-6380-47E2-A10C-7C0815334B3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la con riempimento a tinta unita"/>
        </a:ext>
      </dgm:extLst>
    </dgm:pt>
    <dgm:pt modelId="{EDB62DB5-6E3A-4BCF-AC28-6A227E195437}" type="pres">
      <dgm:prSet presAssocID="{03D9A7CA-6380-47E2-A10C-7C0815334B3C}" presName="spaceRect" presStyleCnt="0"/>
      <dgm:spPr/>
    </dgm:pt>
    <dgm:pt modelId="{057B5CC3-A98F-4CC7-BCB7-F5ED63BE6B9E}" type="pres">
      <dgm:prSet presAssocID="{03D9A7CA-6380-47E2-A10C-7C0815334B3C}" presName="textRect" presStyleLbl="revTx" presStyleIdx="3" presStyleCnt="5" custScaleX="201209">
        <dgm:presLayoutVars>
          <dgm:chMax val="1"/>
          <dgm:chPref val="1"/>
        </dgm:presLayoutVars>
      </dgm:prSet>
      <dgm:spPr/>
    </dgm:pt>
    <dgm:pt modelId="{985CA6FE-04F3-46F3-BEA0-02FA8D8A7381}" type="pres">
      <dgm:prSet presAssocID="{D8054F76-C216-4DC9-968E-E91D7F544203}" presName="sibTrans" presStyleCnt="0"/>
      <dgm:spPr/>
    </dgm:pt>
    <dgm:pt modelId="{A8A78124-9EE6-4349-85F6-952AB1A422CF}" type="pres">
      <dgm:prSet presAssocID="{BAC42447-FC96-4457-890E-6F03CEDD842F}" presName="compNode" presStyleCnt="0"/>
      <dgm:spPr/>
    </dgm:pt>
    <dgm:pt modelId="{DB90E9D6-4A27-4EDC-8E39-DDD795A23A9D}" type="pres">
      <dgm:prSet presAssocID="{BAC42447-FC96-4457-890E-6F03CEDD842F}" presName="iconBgRect" presStyleLbl="bgShp" presStyleIdx="4" presStyleCnt="5"/>
      <dgm:spPr/>
    </dgm:pt>
    <dgm:pt modelId="{EAD4681B-F6C9-470A-A7F7-50079F880DEA}" type="pres">
      <dgm:prSet presAssocID="{BAC42447-FC96-4457-890E-6F03CEDD842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o con riempimento a tinta unita"/>
        </a:ext>
      </dgm:extLst>
    </dgm:pt>
    <dgm:pt modelId="{2748B282-13D7-4C36-92AC-F917D3A1A8F1}" type="pres">
      <dgm:prSet presAssocID="{BAC42447-FC96-4457-890E-6F03CEDD842F}" presName="spaceRect" presStyleCnt="0"/>
      <dgm:spPr/>
    </dgm:pt>
    <dgm:pt modelId="{4C0C5846-A1EF-4047-BABC-825A264FD001}" type="pres">
      <dgm:prSet presAssocID="{BAC42447-FC96-4457-890E-6F03CEDD842F}" presName="textRect" presStyleLbl="revTx" presStyleIdx="4" presStyleCnt="5" custScaleX="198870">
        <dgm:presLayoutVars>
          <dgm:chMax val="1"/>
          <dgm:chPref val="1"/>
        </dgm:presLayoutVars>
      </dgm:prSet>
      <dgm:spPr/>
    </dgm:pt>
  </dgm:ptLst>
  <dgm:cxnLst>
    <dgm:cxn modelId="{9A04E600-13D9-4323-AD8F-3F5FE64BABEF}" srcId="{1EF96CCE-F24E-4F42-89ED-5F5A3B3400C2}" destId="{9ADCF231-B547-4488-993D-EE14B1448DDE}" srcOrd="0" destOrd="0" parTransId="{144ABAB7-0D6A-4B79-A609-609835E763B1}" sibTransId="{443F548B-D8FB-4A48-996D-ED9D185F92E2}"/>
    <dgm:cxn modelId="{9CF0C835-552D-4C24-A45F-89AE491C139D}" type="presOf" srcId="{1EF96CCE-F24E-4F42-89ED-5F5A3B3400C2}" destId="{BF42980C-3E1E-43B0-8D58-3127654C3374}" srcOrd="0" destOrd="0" presId="urn:microsoft.com/office/officeart/2018/5/layout/IconCircleLabelList"/>
    <dgm:cxn modelId="{D6F2F05B-CC83-43DD-AD19-6F7F84F5EA4A}" srcId="{1EF96CCE-F24E-4F42-89ED-5F5A3B3400C2}" destId="{BAC42447-FC96-4457-890E-6F03CEDD842F}" srcOrd="4" destOrd="0" parTransId="{50A41E1A-8F8E-4824-BBDB-4456D23F35E0}" sibTransId="{77307586-1349-4965-84FA-23C7722419A3}"/>
    <dgm:cxn modelId="{F468AA4D-2996-4A62-9D2A-D39D815D903E}" srcId="{1EF96CCE-F24E-4F42-89ED-5F5A3B3400C2}" destId="{86222AEA-6479-4FCE-9FFB-FCE97304AC3E}" srcOrd="2" destOrd="0" parTransId="{012EEA71-1359-43EC-8C79-6E1AE7528E13}" sibTransId="{311DE509-D5E5-49FE-9632-87E3BB6E325F}"/>
    <dgm:cxn modelId="{78798C50-1682-4EBC-9911-F848F55C2475}" type="presOf" srcId="{9ADCF231-B547-4488-993D-EE14B1448DDE}" destId="{035A88B8-2CED-4D2E-AEBC-016073CBE2FB}" srcOrd="0" destOrd="0" presId="urn:microsoft.com/office/officeart/2018/5/layout/IconCircleLabelList"/>
    <dgm:cxn modelId="{4F73F657-E1B5-4EFF-A77F-72D5A1B1C92D}" srcId="{1EF96CCE-F24E-4F42-89ED-5F5A3B3400C2}" destId="{FC0D8D15-CE18-4BE7-93AC-DA62AE61960C}" srcOrd="1" destOrd="0" parTransId="{1EB15BC0-6BB3-4CCA-B55D-BD0C4B0BB3FE}" sibTransId="{A14E7E4C-B854-44F9-BAF0-E87BD898A867}"/>
    <dgm:cxn modelId="{7C82BC92-00C3-484E-95DE-C44C3742D2D6}" srcId="{1EF96CCE-F24E-4F42-89ED-5F5A3B3400C2}" destId="{03D9A7CA-6380-47E2-A10C-7C0815334B3C}" srcOrd="3" destOrd="0" parTransId="{E77C22A3-D4FF-4AF0-81CD-DB47FF399EAF}" sibTransId="{D8054F76-C216-4DC9-968E-E91D7F544203}"/>
    <dgm:cxn modelId="{A07686C3-20EE-482A-9859-2B4AA4032FF1}" type="presOf" srcId="{86222AEA-6479-4FCE-9FFB-FCE97304AC3E}" destId="{223E3EF1-8A0B-4E9E-A1D6-12177CAA5515}" srcOrd="0" destOrd="0" presId="urn:microsoft.com/office/officeart/2018/5/layout/IconCircleLabelList"/>
    <dgm:cxn modelId="{AF1645CF-2891-4328-A66D-BB67AB3F3401}" type="presOf" srcId="{BAC42447-FC96-4457-890E-6F03CEDD842F}" destId="{4C0C5846-A1EF-4047-BABC-825A264FD001}" srcOrd="0" destOrd="0" presId="urn:microsoft.com/office/officeart/2018/5/layout/IconCircleLabelList"/>
    <dgm:cxn modelId="{E86A46E5-B1AE-4877-9BD7-00F875C205B3}" type="presOf" srcId="{FC0D8D15-CE18-4BE7-93AC-DA62AE61960C}" destId="{CC785AC8-D025-4F63-9AA0-5885F97F23DD}" srcOrd="0" destOrd="0" presId="urn:microsoft.com/office/officeart/2018/5/layout/IconCircleLabelList"/>
    <dgm:cxn modelId="{8422A6F7-545B-4CB1-A986-80918F0572E0}" type="presOf" srcId="{03D9A7CA-6380-47E2-A10C-7C0815334B3C}" destId="{057B5CC3-A98F-4CC7-BCB7-F5ED63BE6B9E}" srcOrd="0" destOrd="0" presId="urn:microsoft.com/office/officeart/2018/5/layout/IconCircleLabelList"/>
    <dgm:cxn modelId="{EF745E88-C370-4487-AB8F-AF8ADA17638A}" type="presParOf" srcId="{BF42980C-3E1E-43B0-8D58-3127654C3374}" destId="{CEE31F3E-7BA3-448E-9213-65E539E014A2}" srcOrd="0" destOrd="0" presId="urn:microsoft.com/office/officeart/2018/5/layout/IconCircleLabelList"/>
    <dgm:cxn modelId="{86B549BD-DB56-4D3A-ACA5-DA13102FDCEC}" type="presParOf" srcId="{CEE31F3E-7BA3-448E-9213-65E539E014A2}" destId="{911466FD-70EB-413F-8A80-A7F9A8975914}" srcOrd="0" destOrd="0" presId="urn:microsoft.com/office/officeart/2018/5/layout/IconCircleLabelList"/>
    <dgm:cxn modelId="{5C653BBC-2B48-43AB-A4E9-8F69C8433D28}" type="presParOf" srcId="{CEE31F3E-7BA3-448E-9213-65E539E014A2}" destId="{11AAD426-CDE2-4CCC-833A-34846C7E4843}" srcOrd="1" destOrd="0" presId="urn:microsoft.com/office/officeart/2018/5/layout/IconCircleLabelList"/>
    <dgm:cxn modelId="{AC9B5845-2B0F-4175-AFDA-1051D7C3C639}" type="presParOf" srcId="{CEE31F3E-7BA3-448E-9213-65E539E014A2}" destId="{F7FFE7B0-B066-41D2-B40D-38FD41C2A60D}" srcOrd="2" destOrd="0" presId="urn:microsoft.com/office/officeart/2018/5/layout/IconCircleLabelList"/>
    <dgm:cxn modelId="{E5634A51-5949-4104-8C63-E972E9E5812A}" type="presParOf" srcId="{CEE31F3E-7BA3-448E-9213-65E539E014A2}" destId="{035A88B8-2CED-4D2E-AEBC-016073CBE2FB}" srcOrd="3" destOrd="0" presId="urn:microsoft.com/office/officeart/2018/5/layout/IconCircleLabelList"/>
    <dgm:cxn modelId="{0FCA4CDB-13C3-41B0-AFEE-440B99F22220}" type="presParOf" srcId="{BF42980C-3E1E-43B0-8D58-3127654C3374}" destId="{9B5BB4A1-93C6-4D88-9A9D-39DE18C86622}" srcOrd="1" destOrd="0" presId="urn:microsoft.com/office/officeart/2018/5/layout/IconCircleLabelList"/>
    <dgm:cxn modelId="{4B07832E-4674-43A6-B6DD-4BD20BA67CC4}" type="presParOf" srcId="{BF42980C-3E1E-43B0-8D58-3127654C3374}" destId="{8F038931-DB8E-43C8-9C0A-25120C8C415E}" srcOrd="2" destOrd="0" presId="urn:microsoft.com/office/officeart/2018/5/layout/IconCircleLabelList"/>
    <dgm:cxn modelId="{33E062A0-9FBC-494A-8B7F-0E057A6AFCBD}" type="presParOf" srcId="{8F038931-DB8E-43C8-9C0A-25120C8C415E}" destId="{3AD59742-090A-4D76-B3C3-E5A043CE0F6E}" srcOrd="0" destOrd="0" presId="urn:microsoft.com/office/officeart/2018/5/layout/IconCircleLabelList"/>
    <dgm:cxn modelId="{737EBBD7-2624-4FEC-85EA-CEC00F49639E}" type="presParOf" srcId="{8F038931-DB8E-43C8-9C0A-25120C8C415E}" destId="{90A160BA-A93C-4590-ADE9-B09E5CB1EBE4}" srcOrd="1" destOrd="0" presId="urn:microsoft.com/office/officeart/2018/5/layout/IconCircleLabelList"/>
    <dgm:cxn modelId="{611190AE-F814-4FC3-B292-98BD08885271}" type="presParOf" srcId="{8F038931-DB8E-43C8-9C0A-25120C8C415E}" destId="{25B0B017-DAAD-44EE-B687-83FB8DCDA1BE}" srcOrd="2" destOrd="0" presId="urn:microsoft.com/office/officeart/2018/5/layout/IconCircleLabelList"/>
    <dgm:cxn modelId="{AC54F276-6A9D-4498-A77B-512DE776C600}" type="presParOf" srcId="{8F038931-DB8E-43C8-9C0A-25120C8C415E}" destId="{CC785AC8-D025-4F63-9AA0-5885F97F23DD}" srcOrd="3" destOrd="0" presId="urn:microsoft.com/office/officeart/2018/5/layout/IconCircleLabelList"/>
    <dgm:cxn modelId="{134355AF-39BE-4CE9-BA69-6F91B1EA563B}" type="presParOf" srcId="{BF42980C-3E1E-43B0-8D58-3127654C3374}" destId="{5886D558-ADC3-4318-B3D1-D420BE4FF7CC}" srcOrd="3" destOrd="0" presId="urn:microsoft.com/office/officeart/2018/5/layout/IconCircleLabelList"/>
    <dgm:cxn modelId="{89CBCB7D-EC01-4C22-B489-54064ACE0267}" type="presParOf" srcId="{BF42980C-3E1E-43B0-8D58-3127654C3374}" destId="{9ABB141A-9BB2-44AE-8D16-BADAE9FB5152}" srcOrd="4" destOrd="0" presId="urn:microsoft.com/office/officeart/2018/5/layout/IconCircleLabelList"/>
    <dgm:cxn modelId="{3E7B0BC2-9C6B-4C52-911E-FE99E593D9E6}" type="presParOf" srcId="{9ABB141A-9BB2-44AE-8D16-BADAE9FB5152}" destId="{AF2EF02E-F2E1-4843-BB63-B5FA81459546}" srcOrd="0" destOrd="0" presId="urn:microsoft.com/office/officeart/2018/5/layout/IconCircleLabelList"/>
    <dgm:cxn modelId="{E24F72D3-4A8E-408C-AE94-17F29FBA1F32}" type="presParOf" srcId="{9ABB141A-9BB2-44AE-8D16-BADAE9FB5152}" destId="{7F0BE9B5-2B75-45CD-8191-F57CF6399703}" srcOrd="1" destOrd="0" presId="urn:microsoft.com/office/officeart/2018/5/layout/IconCircleLabelList"/>
    <dgm:cxn modelId="{DA5272A2-105B-4B83-84EA-9EF08F51D932}" type="presParOf" srcId="{9ABB141A-9BB2-44AE-8D16-BADAE9FB5152}" destId="{D1DA5E8B-10E7-40A6-A7D5-A6C18D88F0DA}" srcOrd="2" destOrd="0" presId="urn:microsoft.com/office/officeart/2018/5/layout/IconCircleLabelList"/>
    <dgm:cxn modelId="{B6869B50-462C-4BBA-BB39-D7934DE7A231}" type="presParOf" srcId="{9ABB141A-9BB2-44AE-8D16-BADAE9FB5152}" destId="{223E3EF1-8A0B-4E9E-A1D6-12177CAA5515}" srcOrd="3" destOrd="0" presId="urn:microsoft.com/office/officeart/2018/5/layout/IconCircleLabelList"/>
    <dgm:cxn modelId="{D6BF38A1-1E37-40E1-9F04-FD150DC59117}" type="presParOf" srcId="{BF42980C-3E1E-43B0-8D58-3127654C3374}" destId="{EF922580-B883-4410-964A-71486350CDBC}" srcOrd="5" destOrd="0" presId="urn:microsoft.com/office/officeart/2018/5/layout/IconCircleLabelList"/>
    <dgm:cxn modelId="{C33A2A63-6103-4D3F-B7A7-042F2FA8062A}" type="presParOf" srcId="{BF42980C-3E1E-43B0-8D58-3127654C3374}" destId="{CE7DAB3F-030A-402E-ACDE-7512943A8205}" srcOrd="6" destOrd="0" presId="urn:microsoft.com/office/officeart/2018/5/layout/IconCircleLabelList"/>
    <dgm:cxn modelId="{ED5A9961-3A56-43AF-9762-71E5F729C4F1}" type="presParOf" srcId="{CE7DAB3F-030A-402E-ACDE-7512943A8205}" destId="{06A2E646-350B-407B-AF21-BB9C510161B8}" srcOrd="0" destOrd="0" presId="urn:microsoft.com/office/officeart/2018/5/layout/IconCircleLabelList"/>
    <dgm:cxn modelId="{3CCCC66D-93C5-4FE6-9C8B-EA993AD87483}" type="presParOf" srcId="{CE7DAB3F-030A-402E-ACDE-7512943A8205}" destId="{2DA7A5CF-B9A9-44D5-9A2F-7FEA691043E7}" srcOrd="1" destOrd="0" presId="urn:microsoft.com/office/officeart/2018/5/layout/IconCircleLabelList"/>
    <dgm:cxn modelId="{5798A8CF-B467-4070-9D18-55FDCEDF2CBC}" type="presParOf" srcId="{CE7DAB3F-030A-402E-ACDE-7512943A8205}" destId="{EDB62DB5-6E3A-4BCF-AC28-6A227E195437}" srcOrd="2" destOrd="0" presId="urn:microsoft.com/office/officeart/2018/5/layout/IconCircleLabelList"/>
    <dgm:cxn modelId="{C811130F-98B4-4DE1-B6F7-AF05B3CB9CD0}" type="presParOf" srcId="{CE7DAB3F-030A-402E-ACDE-7512943A8205}" destId="{057B5CC3-A98F-4CC7-BCB7-F5ED63BE6B9E}" srcOrd="3" destOrd="0" presId="urn:microsoft.com/office/officeart/2018/5/layout/IconCircleLabelList"/>
    <dgm:cxn modelId="{EF95FA99-BD1A-4423-A1B7-EE340237A956}" type="presParOf" srcId="{BF42980C-3E1E-43B0-8D58-3127654C3374}" destId="{985CA6FE-04F3-46F3-BEA0-02FA8D8A7381}" srcOrd="7" destOrd="0" presId="urn:microsoft.com/office/officeart/2018/5/layout/IconCircleLabelList"/>
    <dgm:cxn modelId="{3F778026-263B-49C8-9BF8-59826FD5002A}" type="presParOf" srcId="{BF42980C-3E1E-43B0-8D58-3127654C3374}" destId="{A8A78124-9EE6-4349-85F6-952AB1A422CF}" srcOrd="8" destOrd="0" presId="urn:microsoft.com/office/officeart/2018/5/layout/IconCircleLabelList"/>
    <dgm:cxn modelId="{90C2A73C-048E-493D-A74B-4BF6ACB094FC}" type="presParOf" srcId="{A8A78124-9EE6-4349-85F6-952AB1A422CF}" destId="{DB90E9D6-4A27-4EDC-8E39-DDD795A23A9D}" srcOrd="0" destOrd="0" presId="urn:microsoft.com/office/officeart/2018/5/layout/IconCircleLabelList"/>
    <dgm:cxn modelId="{17123A1E-E7D9-41BF-B338-AABBE0B0C280}" type="presParOf" srcId="{A8A78124-9EE6-4349-85F6-952AB1A422CF}" destId="{EAD4681B-F6C9-470A-A7F7-50079F880DEA}" srcOrd="1" destOrd="0" presId="urn:microsoft.com/office/officeart/2018/5/layout/IconCircleLabelList"/>
    <dgm:cxn modelId="{08AB6E9F-F6E7-496F-A4AC-1BB5280A9E66}" type="presParOf" srcId="{A8A78124-9EE6-4349-85F6-952AB1A422CF}" destId="{2748B282-13D7-4C36-92AC-F917D3A1A8F1}" srcOrd="2" destOrd="0" presId="urn:microsoft.com/office/officeart/2018/5/layout/IconCircleLabelList"/>
    <dgm:cxn modelId="{F26A6DE0-CCA8-4C52-9F51-C6524E4246A5}" type="presParOf" srcId="{A8A78124-9EE6-4349-85F6-952AB1A422CF}" destId="{4C0C5846-A1EF-4047-BABC-825A264FD00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EF96CCE-F24E-4F42-89ED-5F5A3B3400C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ADCF231-B547-4488-993D-EE14B1448DD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dirty="0">
              <a:latin typeface="Roboto Serif"/>
            </a:rPr>
            <a:t>Topic 1:</a:t>
          </a:r>
        </a:p>
        <a:p>
          <a:pPr>
            <a:lnSpc>
              <a:spcPct val="100000"/>
            </a:lnSpc>
            <a:defRPr cap="all"/>
          </a:pPr>
          <a:r>
            <a:rPr lang="en-US" sz="1400" cap="none" dirty="0">
              <a:latin typeface="Roboto Serif"/>
            </a:rPr>
            <a:t>Economic and Fiscal </a:t>
          </a:r>
          <a:r>
            <a:rPr lang="en-US" sz="1400" cap="none">
              <a:latin typeface="Roboto Serif"/>
            </a:rPr>
            <a:t>Policy say, percent, tax, million, people, would, billion, bill, cut, texas)</a:t>
          </a:r>
          <a:endParaRPr lang="en-US" sz="1200" dirty="0"/>
        </a:p>
      </dgm:t>
    </dgm:pt>
    <dgm:pt modelId="{144ABAB7-0D6A-4B79-A609-609835E763B1}" type="parTrans" cxnId="{9A04E600-13D9-4323-AD8F-3F5FE64BABEF}">
      <dgm:prSet/>
      <dgm:spPr/>
      <dgm:t>
        <a:bodyPr/>
        <a:lstStyle/>
        <a:p>
          <a:endParaRPr lang="en-US"/>
        </a:p>
      </dgm:t>
    </dgm:pt>
    <dgm:pt modelId="{443F548B-D8FB-4A48-996D-ED9D185F92E2}" type="sibTrans" cxnId="{9A04E600-13D9-4323-AD8F-3F5FE64BABEF}">
      <dgm:prSet/>
      <dgm:spPr/>
      <dgm:t>
        <a:bodyPr/>
        <a:lstStyle/>
        <a:p>
          <a:endParaRPr lang="en-US"/>
        </a:p>
      </dgm:t>
    </dgm:pt>
    <dgm:pt modelId="{FC0D8D15-CE18-4BE7-93AC-DA62AE61960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2: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Political Spending and Partisan Issues (year, one, get, last, democrat, money, spending, like, illegal, administration)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1EB15BC0-6BB3-4CCA-B55D-BD0C4B0BB3FE}" type="parTrans" cxnId="{4F73F657-E1B5-4EFF-A77F-72D5A1B1C92D}">
      <dgm:prSet/>
      <dgm:spPr/>
      <dgm:t>
        <a:bodyPr/>
        <a:lstStyle/>
        <a:p>
          <a:endParaRPr lang="en-US"/>
        </a:p>
      </dgm:t>
    </dgm:pt>
    <dgm:pt modelId="{A14E7E4C-B854-44F9-BAF0-E87BD898A867}" type="sibTrans" cxnId="{4F73F657-E1B5-4EFF-A77F-72D5A1B1C92D}">
      <dgm:prSet/>
      <dgm:spPr/>
      <dgm:t>
        <a:bodyPr/>
        <a:lstStyle/>
        <a:p>
          <a:endParaRPr lang="en-US"/>
        </a:p>
      </dgm:t>
    </dgm:pt>
    <dgm:pt modelId="{BAC42447-FC96-4457-890E-6F03CEDD842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5: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Healthcare Policy and Presidential Politics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obama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health, president, care, time,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barack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voted, insurance, dollar, party)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50A41E1A-8F8E-4824-BBDB-4456D23F35E0}" type="parTrans" cxnId="{D6F2F05B-CC83-43DD-AD19-6F7F84F5EA4A}">
      <dgm:prSet/>
      <dgm:spPr/>
      <dgm:t>
        <a:bodyPr/>
        <a:lstStyle/>
        <a:p>
          <a:endParaRPr lang="it-IT"/>
        </a:p>
      </dgm:t>
    </dgm:pt>
    <dgm:pt modelId="{77307586-1349-4965-84FA-23C7722419A3}" type="sibTrans" cxnId="{D6F2F05B-CC83-43DD-AD19-6F7F84F5EA4A}">
      <dgm:prSet/>
      <dgm:spPr/>
      <dgm:t>
        <a:bodyPr/>
        <a:lstStyle/>
        <a:p>
          <a:endParaRPr lang="it-IT"/>
        </a:p>
      </dgm:t>
    </dgm:pt>
    <dgm:pt modelId="{86222AEA-6479-4FCE-9FFB-FCE97304AC3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3: 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State-Level Politics and Employment state, job, new,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wisconsin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united, rate,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clinton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gov,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america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cost</a:t>
          </a:r>
          <a:r>
            <a:rPr lang="en-US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)</a:t>
          </a:r>
          <a:endParaRPr lang="it-IT" sz="1400" b="1" kern="1200" cap="all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012EEA71-1359-43EC-8C79-6E1AE7528E13}" type="parTrans" cxnId="{F468AA4D-2996-4A62-9D2A-D39D815D903E}">
      <dgm:prSet/>
      <dgm:spPr/>
      <dgm:t>
        <a:bodyPr/>
        <a:lstStyle/>
        <a:p>
          <a:endParaRPr lang="it-IT"/>
        </a:p>
      </dgm:t>
    </dgm:pt>
    <dgm:pt modelId="{311DE509-D5E5-49FE-9632-87E3BB6E325F}" type="sibTrans" cxnId="{F468AA4D-2996-4A62-9D2A-D39D815D903E}">
      <dgm:prSet/>
      <dgm:spPr/>
      <dgm:t>
        <a:bodyPr/>
        <a:lstStyle/>
        <a:p>
          <a:endParaRPr lang="it-IT"/>
        </a:p>
      </dgm:t>
    </dgm:pt>
    <dgm:pt modelId="{03D9A7CA-6380-47E2-A10C-7C0815334B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4: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Education and State Governance (since, school,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florida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budget, plan, want, public, security, number, governor)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E77C22A3-D4FF-4AF0-81CD-DB47FF399EAF}" type="parTrans" cxnId="{7C82BC92-00C3-484E-95DE-C44C3742D2D6}">
      <dgm:prSet/>
      <dgm:spPr/>
      <dgm:t>
        <a:bodyPr/>
        <a:lstStyle/>
        <a:p>
          <a:endParaRPr lang="it-IT"/>
        </a:p>
      </dgm:t>
    </dgm:pt>
    <dgm:pt modelId="{D8054F76-C216-4DC9-968E-E91D7F544203}" type="sibTrans" cxnId="{7C82BC92-00C3-484E-95DE-C44C3742D2D6}">
      <dgm:prSet/>
      <dgm:spPr/>
      <dgm:t>
        <a:bodyPr/>
        <a:lstStyle/>
        <a:p>
          <a:endParaRPr lang="it-IT"/>
        </a:p>
      </dgm:t>
    </dgm:pt>
    <dgm:pt modelId="{BF42980C-3E1E-43B0-8D58-3127654C3374}" type="pres">
      <dgm:prSet presAssocID="{1EF96CCE-F24E-4F42-89ED-5F5A3B3400C2}" presName="root" presStyleCnt="0">
        <dgm:presLayoutVars>
          <dgm:dir/>
          <dgm:resizeHandles val="exact"/>
        </dgm:presLayoutVars>
      </dgm:prSet>
      <dgm:spPr/>
    </dgm:pt>
    <dgm:pt modelId="{CEE31F3E-7BA3-448E-9213-65E539E014A2}" type="pres">
      <dgm:prSet presAssocID="{9ADCF231-B547-4488-993D-EE14B1448DDE}" presName="compNode" presStyleCnt="0"/>
      <dgm:spPr/>
    </dgm:pt>
    <dgm:pt modelId="{911466FD-70EB-413F-8A80-A7F9A8975914}" type="pres">
      <dgm:prSet presAssocID="{9ADCF231-B547-4488-993D-EE14B1448DDE}" presName="iconBgRect" presStyleLbl="bgShp" presStyleIdx="0" presStyleCnt="5"/>
      <dgm:spPr/>
    </dgm:pt>
    <dgm:pt modelId="{11AAD426-CDE2-4CCC-833A-34846C7E4843}" type="pres">
      <dgm:prSet presAssocID="{9ADCF231-B547-4488-993D-EE14B1448DD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vadanaio con riempimento a tinta unita"/>
        </a:ext>
      </dgm:extLst>
    </dgm:pt>
    <dgm:pt modelId="{F7FFE7B0-B066-41D2-B40D-38FD41C2A60D}" type="pres">
      <dgm:prSet presAssocID="{9ADCF231-B547-4488-993D-EE14B1448DDE}" presName="spaceRect" presStyleCnt="0"/>
      <dgm:spPr/>
    </dgm:pt>
    <dgm:pt modelId="{035A88B8-2CED-4D2E-AEBC-016073CBE2FB}" type="pres">
      <dgm:prSet presAssocID="{9ADCF231-B547-4488-993D-EE14B1448DDE}" presName="textRect" presStyleLbl="revTx" presStyleIdx="0" presStyleCnt="5" custScaleX="193352">
        <dgm:presLayoutVars>
          <dgm:chMax val="1"/>
          <dgm:chPref val="1"/>
        </dgm:presLayoutVars>
      </dgm:prSet>
      <dgm:spPr/>
    </dgm:pt>
    <dgm:pt modelId="{9B5BB4A1-93C6-4D88-9A9D-39DE18C86622}" type="pres">
      <dgm:prSet presAssocID="{443F548B-D8FB-4A48-996D-ED9D185F92E2}" presName="sibTrans" presStyleCnt="0"/>
      <dgm:spPr/>
    </dgm:pt>
    <dgm:pt modelId="{8F038931-DB8E-43C8-9C0A-25120C8C415E}" type="pres">
      <dgm:prSet presAssocID="{FC0D8D15-CE18-4BE7-93AC-DA62AE61960C}" presName="compNode" presStyleCnt="0"/>
      <dgm:spPr/>
    </dgm:pt>
    <dgm:pt modelId="{3AD59742-090A-4D76-B3C3-E5A043CE0F6E}" type="pres">
      <dgm:prSet presAssocID="{FC0D8D15-CE18-4BE7-93AC-DA62AE61960C}" presName="iconBgRect" presStyleLbl="bgShp" presStyleIdx="1" presStyleCnt="5"/>
      <dgm:spPr/>
    </dgm:pt>
    <dgm:pt modelId="{90A160BA-A93C-4590-ADE9-B09E5CB1EBE4}" type="pres">
      <dgm:prSet presAssocID="{FC0D8D15-CE18-4BE7-93AC-DA62AE61960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fono con riempimento a tinta unita"/>
        </a:ext>
      </dgm:extLst>
    </dgm:pt>
    <dgm:pt modelId="{25B0B017-DAAD-44EE-B687-83FB8DCDA1BE}" type="pres">
      <dgm:prSet presAssocID="{FC0D8D15-CE18-4BE7-93AC-DA62AE61960C}" presName="spaceRect" presStyleCnt="0"/>
      <dgm:spPr/>
    </dgm:pt>
    <dgm:pt modelId="{CC785AC8-D025-4F63-9AA0-5885F97F23DD}" type="pres">
      <dgm:prSet presAssocID="{FC0D8D15-CE18-4BE7-93AC-DA62AE61960C}" presName="textRect" presStyleLbl="revTx" presStyleIdx="1" presStyleCnt="5" custScaleX="142569">
        <dgm:presLayoutVars>
          <dgm:chMax val="1"/>
          <dgm:chPref val="1"/>
        </dgm:presLayoutVars>
      </dgm:prSet>
      <dgm:spPr/>
    </dgm:pt>
    <dgm:pt modelId="{5886D558-ADC3-4318-B3D1-D420BE4FF7CC}" type="pres">
      <dgm:prSet presAssocID="{A14E7E4C-B854-44F9-BAF0-E87BD898A867}" presName="sibTrans" presStyleCnt="0"/>
      <dgm:spPr/>
    </dgm:pt>
    <dgm:pt modelId="{9ABB141A-9BB2-44AE-8D16-BADAE9FB5152}" type="pres">
      <dgm:prSet presAssocID="{86222AEA-6479-4FCE-9FFB-FCE97304AC3E}" presName="compNode" presStyleCnt="0"/>
      <dgm:spPr/>
    </dgm:pt>
    <dgm:pt modelId="{AF2EF02E-F2E1-4843-BB63-B5FA81459546}" type="pres">
      <dgm:prSet presAssocID="{86222AEA-6479-4FCE-9FFB-FCE97304AC3E}" presName="iconBgRect" presStyleLbl="bgShp" presStyleIdx="2" presStyleCnt="5"/>
      <dgm:spPr/>
    </dgm:pt>
    <dgm:pt modelId="{7F0BE9B5-2B75-45CD-8191-F57CF6399703}" type="pres">
      <dgm:prSet presAssocID="{86222AEA-6479-4FCE-9FFB-FCE97304AC3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lobo terrestre: Asia con riempimento a tinta unita"/>
        </a:ext>
      </dgm:extLst>
    </dgm:pt>
    <dgm:pt modelId="{D1DA5E8B-10E7-40A6-A7D5-A6C18D88F0DA}" type="pres">
      <dgm:prSet presAssocID="{86222AEA-6479-4FCE-9FFB-FCE97304AC3E}" presName="spaceRect" presStyleCnt="0"/>
      <dgm:spPr/>
    </dgm:pt>
    <dgm:pt modelId="{223E3EF1-8A0B-4E9E-A1D6-12177CAA5515}" type="pres">
      <dgm:prSet presAssocID="{86222AEA-6479-4FCE-9FFB-FCE97304AC3E}" presName="textRect" presStyleLbl="revTx" presStyleIdx="2" presStyleCnt="5" custScaleX="158576">
        <dgm:presLayoutVars>
          <dgm:chMax val="1"/>
          <dgm:chPref val="1"/>
        </dgm:presLayoutVars>
      </dgm:prSet>
      <dgm:spPr/>
    </dgm:pt>
    <dgm:pt modelId="{EF922580-B883-4410-964A-71486350CDBC}" type="pres">
      <dgm:prSet presAssocID="{311DE509-D5E5-49FE-9632-87E3BB6E325F}" presName="sibTrans" presStyleCnt="0"/>
      <dgm:spPr/>
    </dgm:pt>
    <dgm:pt modelId="{CE7DAB3F-030A-402E-ACDE-7512943A8205}" type="pres">
      <dgm:prSet presAssocID="{03D9A7CA-6380-47E2-A10C-7C0815334B3C}" presName="compNode" presStyleCnt="0"/>
      <dgm:spPr/>
    </dgm:pt>
    <dgm:pt modelId="{06A2E646-350B-407B-AF21-BB9C510161B8}" type="pres">
      <dgm:prSet presAssocID="{03D9A7CA-6380-47E2-A10C-7C0815334B3C}" presName="iconBgRect" presStyleLbl="bgShp" presStyleIdx="3" presStyleCnt="5"/>
      <dgm:spPr/>
    </dgm:pt>
    <dgm:pt modelId="{2DA7A5CF-B9A9-44D5-9A2F-7FEA691043E7}" type="pres">
      <dgm:prSet presAssocID="{03D9A7CA-6380-47E2-A10C-7C0815334B3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la con riempimento a tinta unita"/>
        </a:ext>
      </dgm:extLst>
    </dgm:pt>
    <dgm:pt modelId="{EDB62DB5-6E3A-4BCF-AC28-6A227E195437}" type="pres">
      <dgm:prSet presAssocID="{03D9A7CA-6380-47E2-A10C-7C0815334B3C}" presName="spaceRect" presStyleCnt="0"/>
      <dgm:spPr/>
    </dgm:pt>
    <dgm:pt modelId="{057B5CC3-A98F-4CC7-BCB7-F5ED63BE6B9E}" type="pres">
      <dgm:prSet presAssocID="{03D9A7CA-6380-47E2-A10C-7C0815334B3C}" presName="textRect" presStyleLbl="revTx" presStyleIdx="3" presStyleCnt="5" custScaleX="201209">
        <dgm:presLayoutVars>
          <dgm:chMax val="1"/>
          <dgm:chPref val="1"/>
        </dgm:presLayoutVars>
      </dgm:prSet>
      <dgm:spPr/>
    </dgm:pt>
    <dgm:pt modelId="{985CA6FE-04F3-46F3-BEA0-02FA8D8A7381}" type="pres">
      <dgm:prSet presAssocID="{D8054F76-C216-4DC9-968E-E91D7F544203}" presName="sibTrans" presStyleCnt="0"/>
      <dgm:spPr/>
    </dgm:pt>
    <dgm:pt modelId="{A8A78124-9EE6-4349-85F6-952AB1A422CF}" type="pres">
      <dgm:prSet presAssocID="{BAC42447-FC96-4457-890E-6F03CEDD842F}" presName="compNode" presStyleCnt="0"/>
      <dgm:spPr/>
    </dgm:pt>
    <dgm:pt modelId="{DB90E9D6-4A27-4EDC-8E39-DDD795A23A9D}" type="pres">
      <dgm:prSet presAssocID="{BAC42447-FC96-4457-890E-6F03CEDD842F}" presName="iconBgRect" presStyleLbl="bgShp" presStyleIdx="4" presStyleCnt="5"/>
      <dgm:spPr/>
    </dgm:pt>
    <dgm:pt modelId="{EAD4681B-F6C9-470A-A7F7-50079F880DEA}" type="pres">
      <dgm:prSet presAssocID="{BAC42447-FC96-4457-890E-6F03CEDD842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o con riempimento a tinta unita"/>
        </a:ext>
      </dgm:extLst>
    </dgm:pt>
    <dgm:pt modelId="{2748B282-13D7-4C36-92AC-F917D3A1A8F1}" type="pres">
      <dgm:prSet presAssocID="{BAC42447-FC96-4457-890E-6F03CEDD842F}" presName="spaceRect" presStyleCnt="0"/>
      <dgm:spPr/>
    </dgm:pt>
    <dgm:pt modelId="{4C0C5846-A1EF-4047-BABC-825A264FD001}" type="pres">
      <dgm:prSet presAssocID="{BAC42447-FC96-4457-890E-6F03CEDD842F}" presName="textRect" presStyleLbl="revTx" presStyleIdx="4" presStyleCnt="5" custScaleX="198870">
        <dgm:presLayoutVars>
          <dgm:chMax val="1"/>
          <dgm:chPref val="1"/>
        </dgm:presLayoutVars>
      </dgm:prSet>
      <dgm:spPr/>
    </dgm:pt>
  </dgm:ptLst>
  <dgm:cxnLst>
    <dgm:cxn modelId="{9A04E600-13D9-4323-AD8F-3F5FE64BABEF}" srcId="{1EF96CCE-F24E-4F42-89ED-5F5A3B3400C2}" destId="{9ADCF231-B547-4488-993D-EE14B1448DDE}" srcOrd="0" destOrd="0" parTransId="{144ABAB7-0D6A-4B79-A609-609835E763B1}" sibTransId="{443F548B-D8FB-4A48-996D-ED9D185F92E2}"/>
    <dgm:cxn modelId="{9CF0C835-552D-4C24-A45F-89AE491C139D}" type="presOf" srcId="{1EF96CCE-F24E-4F42-89ED-5F5A3B3400C2}" destId="{BF42980C-3E1E-43B0-8D58-3127654C3374}" srcOrd="0" destOrd="0" presId="urn:microsoft.com/office/officeart/2018/5/layout/IconCircleLabelList"/>
    <dgm:cxn modelId="{D6F2F05B-CC83-43DD-AD19-6F7F84F5EA4A}" srcId="{1EF96CCE-F24E-4F42-89ED-5F5A3B3400C2}" destId="{BAC42447-FC96-4457-890E-6F03CEDD842F}" srcOrd="4" destOrd="0" parTransId="{50A41E1A-8F8E-4824-BBDB-4456D23F35E0}" sibTransId="{77307586-1349-4965-84FA-23C7722419A3}"/>
    <dgm:cxn modelId="{F468AA4D-2996-4A62-9D2A-D39D815D903E}" srcId="{1EF96CCE-F24E-4F42-89ED-5F5A3B3400C2}" destId="{86222AEA-6479-4FCE-9FFB-FCE97304AC3E}" srcOrd="2" destOrd="0" parTransId="{012EEA71-1359-43EC-8C79-6E1AE7528E13}" sibTransId="{311DE509-D5E5-49FE-9632-87E3BB6E325F}"/>
    <dgm:cxn modelId="{78798C50-1682-4EBC-9911-F848F55C2475}" type="presOf" srcId="{9ADCF231-B547-4488-993D-EE14B1448DDE}" destId="{035A88B8-2CED-4D2E-AEBC-016073CBE2FB}" srcOrd="0" destOrd="0" presId="urn:microsoft.com/office/officeart/2018/5/layout/IconCircleLabelList"/>
    <dgm:cxn modelId="{4F73F657-E1B5-4EFF-A77F-72D5A1B1C92D}" srcId="{1EF96CCE-F24E-4F42-89ED-5F5A3B3400C2}" destId="{FC0D8D15-CE18-4BE7-93AC-DA62AE61960C}" srcOrd="1" destOrd="0" parTransId="{1EB15BC0-6BB3-4CCA-B55D-BD0C4B0BB3FE}" sibTransId="{A14E7E4C-B854-44F9-BAF0-E87BD898A867}"/>
    <dgm:cxn modelId="{7C82BC92-00C3-484E-95DE-C44C3742D2D6}" srcId="{1EF96CCE-F24E-4F42-89ED-5F5A3B3400C2}" destId="{03D9A7CA-6380-47E2-A10C-7C0815334B3C}" srcOrd="3" destOrd="0" parTransId="{E77C22A3-D4FF-4AF0-81CD-DB47FF399EAF}" sibTransId="{D8054F76-C216-4DC9-968E-E91D7F544203}"/>
    <dgm:cxn modelId="{A07686C3-20EE-482A-9859-2B4AA4032FF1}" type="presOf" srcId="{86222AEA-6479-4FCE-9FFB-FCE97304AC3E}" destId="{223E3EF1-8A0B-4E9E-A1D6-12177CAA5515}" srcOrd="0" destOrd="0" presId="urn:microsoft.com/office/officeart/2018/5/layout/IconCircleLabelList"/>
    <dgm:cxn modelId="{AF1645CF-2891-4328-A66D-BB67AB3F3401}" type="presOf" srcId="{BAC42447-FC96-4457-890E-6F03CEDD842F}" destId="{4C0C5846-A1EF-4047-BABC-825A264FD001}" srcOrd="0" destOrd="0" presId="urn:microsoft.com/office/officeart/2018/5/layout/IconCircleLabelList"/>
    <dgm:cxn modelId="{E86A46E5-B1AE-4877-9BD7-00F875C205B3}" type="presOf" srcId="{FC0D8D15-CE18-4BE7-93AC-DA62AE61960C}" destId="{CC785AC8-D025-4F63-9AA0-5885F97F23DD}" srcOrd="0" destOrd="0" presId="urn:microsoft.com/office/officeart/2018/5/layout/IconCircleLabelList"/>
    <dgm:cxn modelId="{8422A6F7-545B-4CB1-A986-80918F0572E0}" type="presOf" srcId="{03D9A7CA-6380-47E2-A10C-7C0815334B3C}" destId="{057B5CC3-A98F-4CC7-BCB7-F5ED63BE6B9E}" srcOrd="0" destOrd="0" presId="urn:microsoft.com/office/officeart/2018/5/layout/IconCircleLabelList"/>
    <dgm:cxn modelId="{EF745E88-C370-4487-AB8F-AF8ADA17638A}" type="presParOf" srcId="{BF42980C-3E1E-43B0-8D58-3127654C3374}" destId="{CEE31F3E-7BA3-448E-9213-65E539E014A2}" srcOrd="0" destOrd="0" presId="urn:microsoft.com/office/officeart/2018/5/layout/IconCircleLabelList"/>
    <dgm:cxn modelId="{86B549BD-DB56-4D3A-ACA5-DA13102FDCEC}" type="presParOf" srcId="{CEE31F3E-7BA3-448E-9213-65E539E014A2}" destId="{911466FD-70EB-413F-8A80-A7F9A8975914}" srcOrd="0" destOrd="0" presId="urn:microsoft.com/office/officeart/2018/5/layout/IconCircleLabelList"/>
    <dgm:cxn modelId="{5C653BBC-2B48-43AB-A4E9-8F69C8433D28}" type="presParOf" srcId="{CEE31F3E-7BA3-448E-9213-65E539E014A2}" destId="{11AAD426-CDE2-4CCC-833A-34846C7E4843}" srcOrd="1" destOrd="0" presId="urn:microsoft.com/office/officeart/2018/5/layout/IconCircleLabelList"/>
    <dgm:cxn modelId="{AC9B5845-2B0F-4175-AFDA-1051D7C3C639}" type="presParOf" srcId="{CEE31F3E-7BA3-448E-9213-65E539E014A2}" destId="{F7FFE7B0-B066-41D2-B40D-38FD41C2A60D}" srcOrd="2" destOrd="0" presId="urn:microsoft.com/office/officeart/2018/5/layout/IconCircleLabelList"/>
    <dgm:cxn modelId="{E5634A51-5949-4104-8C63-E972E9E5812A}" type="presParOf" srcId="{CEE31F3E-7BA3-448E-9213-65E539E014A2}" destId="{035A88B8-2CED-4D2E-AEBC-016073CBE2FB}" srcOrd="3" destOrd="0" presId="urn:microsoft.com/office/officeart/2018/5/layout/IconCircleLabelList"/>
    <dgm:cxn modelId="{0FCA4CDB-13C3-41B0-AFEE-440B99F22220}" type="presParOf" srcId="{BF42980C-3E1E-43B0-8D58-3127654C3374}" destId="{9B5BB4A1-93C6-4D88-9A9D-39DE18C86622}" srcOrd="1" destOrd="0" presId="urn:microsoft.com/office/officeart/2018/5/layout/IconCircleLabelList"/>
    <dgm:cxn modelId="{4B07832E-4674-43A6-B6DD-4BD20BA67CC4}" type="presParOf" srcId="{BF42980C-3E1E-43B0-8D58-3127654C3374}" destId="{8F038931-DB8E-43C8-9C0A-25120C8C415E}" srcOrd="2" destOrd="0" presId="urn:microsoft.com/office/officeart/2018/5/layout/IconCircleLabelList"/>
    <dgm:cxn modelId="{33E062A0-9FBC-494A-8B7F-0E057A6AFCBD}" type="presParOf" srcId="{8F038931-DB8E-43C8-9C0A-25120C8C415E}" destId="{3AD59742-090A-4D76-B3C3-E5A043CE0F6E}" srcOrd="0" destOrd="0" presId="urn:microsoft.com/office/officeart/2018/5/layout/IconCircleLabelList"/>
    <dgm:cxn modelId="{737EBBD7-2624-4FEC-85EA-CEC00F49639E}" type="presParOf" srcId="{8F038931-DB8E-43C8-9C0A-25120C8C415E}" destId="{90A160BA-A93C-4590-ADE9-B09E5CB1EBE4}" srcOrd="1" destOrd="0" presId="urn:microsoft.com/office/officeart/2018/5/layout/IconCircleLabelList"/>
    <dgm:cxn modelId="{611190AE-F814-4FC3-B292-98BD08885271}" type="presParOf" srcId="{8F038931-DB8E-43C8-9C0A-25120C8C415E}" destId="{25B0B017-DAAD-44EE-B687-83FB8DCDA1BE}" srcOrd="2" destOrd="0" presId="urn:microsoft.com/office/officeart/2018/5/layout/IconCircleLabelList"/>
    <dgm:cxn modelId="{AC54F276-6A9D-4498-A77B-512DE776C600}" type="presParOf" srcId="{8F038931-DB8E-43C8-9C0A-25120C8C415E}" destId="{CC785AC8-D025-4F63-9AA0-5885F97F23DD}" srcOrd="3" destOrd="0" presId="urn:microsoft.com/office/officeart/2018/5/layout/IconCircleLabelList"/>
    <dgm:cxn modelId="{134355AF-39BE-4CE9-BA69-6F91B1EA563B}" type="presParOf" srcId="{BF42980C-3E1E-43B0-8D58-3127654C3374}" destId="{5886D558-ADC3-4318-B3D1-D420BE4FF7CC}" srcOrd="3" destOrd="0" presId="urn:microsoft.com/office/officeart/2018/5/layout/IconCircleLabelList"/>
    <dgm:cxn modelId="{89CBCB7D-EC01-4C22-B489-54064ACE0267}" type="presParOf" srcId="{BF42980C-3E1E-43B0-8D58-3127654C3374}" destId="{9ABB141A-9BB2-44AE-8D16-BADAE9FB5152}" srcOrd="4" destOrd="0" presId="urn:microsoft.com/office/officeart/2018/5/layout/IconCircleLabelList"/>
    <dgm:cxn modelId="{3E7B0BC2-9C6B-4C52-911E-FE99E593D9E6}" type="presParOf" srcId="{9ABB141A-9BB2-44AE-8D16-BADAE9FB5152}" destId="{AF2EF02E-F2E1-4843-BB63-B5FA81459546}" srcOrd="0" destOrd="0" presId="urn:microsoft.com/office/officeart/2018/5/layout/IconCircleLabelList"/>
    <dgm:cxn modelId="{E24F72D3-4A8E-408C-AE94-17F29FBA1F32}" type="presParOf" srcId="{9ABB141A-9BB2-44AE-8D16-BADAE9FB5152}" destId="{7F0BE9B5-2B75-45CD-8191-F57CF6399703}" srcOrd="1" destOrd="0" presId="urn:microsoft.com/office/officeart/2018/5/layout/IconCircleLabelList"/>
    <dgm:cxn modelId="{DA5272A2-105B-4B83-84EA-9EF08F51D932}" type="presParOf" srcId="{9ABB141A-9BB2-44AE-8D16-BADAE9FB5152}" destId="{D1DA5E8B-10E7-40A6-A7D5-A6C18D88F0DA}" srcOrd="2" destOrd="0" presId="urn:microsoft.com/office/officeart/2018/5/layout/IconCircleLabelList"/>
    <dgm:cxn modelId="{B6869B50-462C-4BBA-BB39-D7934DE7A231}" type="presParOf" srcId="{9ABB141A-9BB2-44AE-8D16-BADAE9FB5152}" destId="{223E3EF1-8A0B-4E9E-A1D6-12177CAA5515}" srcOrd="3" destOrd="0" presId="urn:microsoft.com/office/officeart/2018/5/layout/IconCircleLabelList"/>
    <dgm:cxn modelId="{D6BF38A1-1E37-40E1-9F04-FD150DC59117}" type="presParOf" srcId="{BF42980C-3E1E-43B0-8D58-3127654C3374}" destId="{EF922580-B883-4410-964A-71486350CDBC}" srcOrd="5" destOrd="0" presId="urn:microsoft.com/office/officeart/2018/5/layout/IconCircleLabelList"/>
    <dgm:cxn modelId="{C33A2A63-6103-4D3F-B7A7-042F2FA8062A}" type="presParOf" srcId="{BF42980C-3E1E-43B0-8D58-3127654C3374}" destId="{CE7DAB3F-030A-402E-ACDE-7512943A8205}" srcOrd="6" destOrd="0" presId="urn:microsoft.com/office/officeart/2018/5/layout/IconCircleLabelList"/>
    <dgm:cxn modelId="{ED5A9961-3A56-43AF-9762-71E5F729C4F1}" type="presParOf" srcId="{CE7DAB3F-030A-402E-ACDE-7512943A8205}" destId="{06A2E646-350B-407B-AF21-BB9C510161B8}" srcOrd="0" destOrd="0" presId="urn:microsoft.com/office/officeart/2018/5/layout/IconCircleLabelList"/>
    <dgm:cxn modelId="{3CCCC66D-93C5-4FE6-9C8B-EA993AD87483}" type="presParOf" srcId="{CE7DAB3F-030A-402E-ACDE-7512943A8205}" destId="{2DA7A5CF-B9A9-44D5-9A2F-7FEA691043E7}" srcOrd="1" destOrd="0" presId="urn:microsoft.com/office/officeart/2018/5/layout/IconCircleLabelList"/>
    <dgm:cxn modelId="{5798A8CF-B467-4070-9D18-55FDCEDF2CBC}" type="presParOf" srcId="{CE7DAB3F-030A-402E-ACDE-7512943A8205}" destId="{EDB62DB5-6E3A-4BCF-AC28-6A227E195437}" srcOrd="2" destOrd="0" presId="urn:microsoft.com/office/officeart/2018/5/layout/IconCircleLabelList"/>
    <dgm:cxn modelId="{C811130F-98B4-4DE1-B6F7-AF05B3CB9CD0}" type="presParOf" srcId="{CE7DAB3F-030A-402E-ACDE-7512943A8205}" destId="{057B5CC3-A98F-4CC7-BCB7-F5ED63BE6B9E}" srcOrd="3" destOrd="0" presId="urn:microsoft.com/office/officeart/2018/5/layout/IconCircleLabelList"/>
    <dgm:cxn modelId="{EF95FA99-BD1A-4423-A1B7-EE340237A956}" type="presParOf" srcId="{BF42980C-3E1E-43B0-8D58-3127654C3374}" destId="{985CA6FE-04F3-46F3-BEA0-02FA8D8A7381}" srcOrd="7" destOrd="0" presId="urn:microsoft.com/office/officeart/2018/5/layout/IconCircleLabelList"/>
    <dgm:cxn modelId="{3F778026-263B-49C8-9BF8-59826FD5002A}" type="presParOf" srcId="{BF42980C-3E1E-43B0-8D58-3127654C3374}" destId="{A8A78124-9EE6-4349-85F6-952AB1A422CF}" srcOrd="8" destOrd="0" presId="urn:microsoft.com/office/officeart/2018/5/layout/IconCircleLabelList"/>
    <dgm:cxn modelId="{90C2A73C-048E-493D-A74B-4BF6ACB094FC}" type="presParOf" srcId="{A8A78124-9EE6-4349-85F6-952AB1A422CF}" destId="{DB90E9D6-4A27-4EDC-8E39-DDD795A23A9D}" srcOrd="0" destOrd="0" presId="urn:microsoft.com/office/officeart/2018/5/layout/IconCircleLabelList"/>
    <dgm:cxn modelId="{17123A1E-E7D9-41BF-B338-AABBE0B0C280}" type="presParOf" srcId="{A8A78124-9EE6-4349-85F6-952AB1A422CF}" destId="{EAD4681B-F6C9-470A-A7F7-50079F880DEA}" srcOrd="1" destOrd="0" presId="urn:microsoft.com/office/officeart/2018/5/layout/IconCircleLabelList"/>
    <dgm:cxn modelId="{08AB6E9F-F6E7-496F-A4AC-1BB5280A9E66}" type="presParOf" srcId="{A8A78124-9EE6-4349-85F6-952AB1A422CF}" destId="{2748B282-13D7-4C36-92AC-F917D3A1A8F1}" srcOrd="2" destOrd="0" presId="urn:microsoft.com/office/officeart/2018/5/layout/IconCircleLabelList"/>
    <dgm:cxn modelId="{F26A6DE0-CCA8-4C52-9F51-C6524E4246A5}" type="presParOf" srcId="{A8A78124-9EE6-4349-85F6-952AB1A422CF}" destId="{4C0C5846-A1EF-4047-BABC-825A264FD00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EF96CCE-F24E-4F42-89ED-5F5A3B3400C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ADCF231-B547-4488-993D-EE14B1448DD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dirty="0" err="1">
              <a:latin typeface="Roboto Serif"/>
            </a:rPr>
            <a:t>Perplexity</a:t>
          </a:r>
          <a:r>
            <a:rPr lang="it-IT" sz="1400" b="1" dirty="0">
              <a:latin typeface="Roboto Serif"/>
            </a:rPr>
            <a:t>:</a:t>
          </a:r>
        </a:p>
        <a:p>
          <a:pPr>
            <a:lnSpc>
              <a:spcPct val="100000"/>
            </a:lnSpc>
            <a:defRPr cap="all"/>
          </a:pPr>
          <a:r>
            <a:rPr lang="it-IT" sz="1400" cap="none" dirty="0">
              <a:latin typeface="Roboto Serif"/>
            </a:rPr>
            <a:t>General dataset: 697.02</a:t>
          </a:r>
        </a:p>
        <a:p>
          <a:pPr>
            <a:lnSpc>
              <a:spcPct val="100000"/>
            </a:lnSpc>
            <a:defRPr cap="all"/>
          </a:pPr>
          <a:r>
            <a:rPr lang="it-IT" sz="1400" cap="none" dirty="0">
              <a:latin typeface="Roboto Serif"/>
            </a:rPr>
            <a:t>True </a:t>
          </a:r>
          <a:r>
            <a:rPr lang="it-IT" sz="1400" cap="none" dirty="0" err="1">
              <a:latin typeface="Roboto Serif"/>
            </a:rPr>
            <a:t>Statements</a:t>
          </a:r>
          <a:r>
            <a:rPr lang="it-IT" sz="1400" cap="none" dirty="0">
              <a:latin typeface="Roboto Serif"/>
            </a:rPr>
            <a:t>: 341.32</a:t>
          </a:r>
        </a:p>
        <a:p>
          <a:pPr>
            <a:lnSpc>
              <a:spcPct val="100000"/>
            </a:lnSpc>
            <a:defRPr cap="all"/>
          </a:pPr>
          <a:r>
            <a:rPr lang="it-IT" sz="1400" cap="none" dirty="0">
              <a:latin typeface="Roboto Serif"/>
            </a:rPr>
            <a:t>False </a:t>
          </a:r>
          <a:r>
            <a:rPr lang="it-IT" sz="1400" cap="none" dirty="0" err="1">
              <a:latin typeface="Roboto Serif"/>
            </a:rPr>
            <a:t>Statements</a:t>
          </a:r>
          <a:r>
            <a:rPr lang="it-IT" sz="1400" cap="none" dirty="0">
              <a:latin typeface="Roboto Serif"/>
            </a:rPr>
            <a:t>: 406.38</a:t>
          </a:r>
        </a:p>
        <a:p>
          <a:pPr>
            <a:lnSpc>
              <a:spcPct val="100000"/>
            </a:lnSpc>
            <a:defRPr cap="all"/>
          </a:pPr>
          <a:endParaRPr lang="en-US" sz="1200" dirty="0"/>
        </a:p>
      </dgm:t>
    </dgm:pt>
    <dgm:pt modelId="{144ABAB7-0D6A-4B79-A609-609835E763B1}" type="parTrans" cxnId="{9A04E600-13D9-4323-AD8F-3F5FE64BABEF}">
      <dgm:prSet/>
      <dgm:spPr/>
      <dgm:t>
        <a:bodyPr/>
        <a:lstStyle/>
        <a:p>
          <a:endParaRPr lang="en-US"/>
        </a:p>
      </dgm:t>
    </dgm:pt>
    <dgm:pt modelId="{443F548B-D8FB-4A48-996D-ED9D185F92E2}" type="sibTrans" cxnId="{9A04E600-13D9-4323-AD8F-3F5FE64BABEF}">
      <dgm:prSet/>
      <dgm:spPr/>
      <dgm:t>
        <a:bodyPr/>
        <a:lstStyle/>
        <a:p>
          <a:endParaRPr lang="en-US"/>
        </a:p>
      </dgm:t>
    </dgm:pt>
    <dgm:pt modelId="{FC0D8D15-CE18-4BE7-93AC-DA62AE61960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Coherence</a:t>
          </a: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 Score:</a:t>
          </a:r>
        </a:p>
      </dgm:t>
    </dgm:pt>
    <dgm:pt modelId="{1EB15BC0-6BB3-4CCA-B55D-BD0C4B0BB3FE}" type="parTrans" cxnId="{4F73F657-E1B5-4EFF-A77F-72D5A1B1C92D}">
      <dgm:prSet/>
      <dgm:spPr/>
      <dgm:t>
        <a:bodyPr/>
        <a:lstStyle/>
        <a:p>
          <a:endParaRPr lang="en-US"/>
        </a:p>
      </dgm:t>
    </dgm:pt>
    <dgm:pt modelId="{A14E7E4C-B854-44F9-BAF0-E87BD898A867}" type="sibTrans" cxnId="{4F73F657-E1B5-4EFF-A77F-72D5A1B1C92D}">
      <dgm:prSet/>
      <dgm:spPr/>
      <dgm:t>
        <a:bodyPr/>
        <a:lstStyle/>
        <a:p>
          <a:endParaRPr lang="en-US"/>
        </a:p>
      </dgm:t>
    </dgm:pt>
    <dgm:pt modelId="{BF42980C-3E1E-43B0-8D58-3127654C3374}" type="pres">
      <dgm:prSet presAssocID="{1EF96CCE-F24E-4F42-89ED-5F5A3B3400C2}" presName="root" presStyleCnt="0">
        <dgm:presLayoutVars>
          <dgm:dir/>
          <dgm:resizeHandles val="exact"/>
        </dgm:presLayoutVars>
      </dgm:prSet>
      <dgm:spPr/>
    </dgm:pt>
    <dgm:pt modelId="{CEE31F3E-7BA3-448E-9213-65E539E014A2}" type="pres">
      <dgm:prSet presAssocID="{9ADCF231-B547-4488-993D-EE14B1448DDE}" presName="compNode" presStyleCnt="0"/>
      <dgm:spPr/>
    </dgm:pt>
    <dgm:pt modelId="{911466FD-70EB-413F-8A80-A7F9A8975914}" type="pres">
      <dgm:prSet presAssocID="{9ADCF231-B547-4488-993D-EE14B1448DDE}" presName="iconBgRect" presStyleLbl="bgShp" presStyleIdx="0" presStyleCnt="2"/>
      <dgm:spPr/>
    </dgm:pt>
    <dgm:pt modelId="{11AAD426-CDE2-4CCC-833A-34846C7E4843}" type="pres">
      <dgm:prSet presAssocID="{9ADCF231-B547-4488-993D-EE14B1448D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a confusa con riempimento a tinta unita"/>
        </a:ext>
      </dgm:extLst>
    </dgm:pt>
    <dgm:pt modelId="{F7FFE7B0-B066-41D2-B40D-38FD41C2A60D}" type="pres">
      <dgm:prSet presAssocID="{9ADCF231-B547-4488-993D-EE14B1448DDE}" presName="spaceRect" presStyleCnt="0"/>
      <dgm:spPr/>
    </dgm:pt>
    <dgm:pt modelId="{035A88B8-2CED-4D2E-AEBC-016073CBE2FB}" type="pres">
      <dgm:prSet presAssocID="{9ADCF231-B547-4488-993D-EE14B1448DDE}" presName="textRect" presStyleLbl="revTx" presStyleIdx="0" presStyleCnt="2" custScaleX="193352">
        <dgm:presLayoutVars>
          <dgm:chMax val="1"/>
          <dgm:chPref val="1"/>
        </dgm:presLayoutVars>
      </dgm:prSet>
      <dgm:spPr/>
    </dgm:pt>
    <dgm:pt modelId="{9B5BB4A1-93C6-4D88-9A9D-39DE18C86622}" type="pres">
      <dgm:prSet presAssocID="{443F548B-D8FB-4A48-996D-ED9D185F92E2}" presName="sibTrans" presStyleCnt="0"/>
      <dgm:spPr/>
    </dgm:pt>
    <dgm:pt modelId="{8F038931-DB8E-43C8-9C0A-25120C8C415E}" type="pres">
      <dgm:prSet presAssocID="{FC0D8D15-CE18-4BE7-93AC-DA62AE61960C}" presName="compNode" presStyleCnt="0"/>
      <dgm:spPr/>
    </dgm:pt>
    <dgm:pt modelId="{3AD59742-090A-4D76-B3C3-E5A043CE0F6E}" type="pres">
      <dgm:prSet presAssocID="{FC0D8D15-CE18-4BE7-93AC-DA62AE61960C}" presName="iconBgRect" presStyleLbl="bgShp" presStyleIdx="1" presStyleCnt="2"/>
      <dgm:spPr/>
    </dgm:pt>
    <dgm:pt modelId="{90A160BA-A93C-4590-ADE9-B09E5CB1EBE4}" type="pres">
      <dgm:prSet presAssocID="{FC0D8D15-CE18-4BE7-93AC-DA62AE61960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indietro con avvicinamento dita con riempimento a tinta unita"/>
        </a:ext>
      </dgm:extLst>
    </dgm:pt>
    <dgm:pt modelId="{25B0B017-DAAD-44EE-B687-83FB8DCDA1BE}" type="pres">
      <dgm:prSet presAssocID="{FC0D8D15-CE18-4BE7-93AC-DA62AE61960C}" presName="spaceRect" presStyleCnt="0"/>
      <dgm:spPr/>
    </dgm:pt>
    <dgm:pt modelId="{CC785AC8-D025-4F63-9AA0-5885F97F23DD}" type="pres">
      <dgm:prSet presAssocID="{FC0D8D15-CE18-4BE7-93AC-DA62AE61960C}" presName="textRect" presStyleLbl="revTx" presStyleIdx="1" presStyleCnt="2" custScaleX="142569">
        <dgm:presLayoutVars>
          <dgm:chMax val="1"/>
          <dgm:chPref val="1"/>
        </dgm:presLayoutVars>
      </dgm:prSet>
      <dgm:spPr/>
    </dgm:pt>
  </dgm:ptLst>
  <dgm:cxnLst>
    <dgm:cxn modelId="{9A04E600-13D9-4323-AD8F-3F5FE64BABEF}" srcId="{1EF96CCE-F24E-4F42-89ED-5F5A3B3400C2}" destId="{9ADCF231-B547-4488-993D-EE14B1448DDE}" srcOrd="0" destOrd="0" parTransId="{144ABAB7-0D6A-4B79-A609-609835E763B1}" sibTransId="{443F548B-D8FB-4A48-996D-ED9D185F92E2}"/>
    <dgm:cxn modelId="{9CF0C835-552D-4C24-A45F-89AE491C139D}" type="presOf" srcId="{1EF96CCE-F24E-4F42-89ED-5F5A3B3400C2}" destId="{BF42980C-3E1E-43B0-8D58-3127654C3374}" srcOrd="0" destOrd="0" presId="urn:microsoft.com/office/officeart/2018/5/layout/IconCircleLabelList"/>
    <dgm:cxn modelId="{78798C50-1682-4EBC-9911-F848F55C2475}" type="presOf" srcId="{9ADCF231-B547-4488-993D-EE14B1448DDE}" destId="{035A88B8-2CED-4D2E-AEBC-016073CBE2FB}" srcOrd="0" destOrd="0" presId="urn:microsoft.com/office/officeart/2018/5/layout/IconCircleLabelList"/>
    <dgm:cxn modelId="{4F73F657-E1B5-4EFF-A77F-72D5A1B1C92D}" srcId="{1EF96CCE-F24E-4F42-89ED-5F5A3B3400C2}" destId="{FC0D8D15-CE18-4BE7-93AC-DA62AE61960C}" srcOrd="1" destOrd="0" parTransId="{1EB15BC0-6BB3-4CCA-B55D-BD0C4B0BB3FE}" sibTransId="{A14E7E4C-B854-44F9-BAF0-E87BD898A867}"/>
    <dgm:cxn modelId="{E86A46E5-B1AE-4877-9BD7-00F875C205B3}" type="presOf" srcId="{FC0D8D15-CE18-4BE7-93AC-DA62AE61960C}" destId="{CC785AC8-D025-4F63-9AA0-5885F97F23DD}" srcOrd="0" destOrd="0" presId="urn:microsoft.com/office/officeart/2018/5/layout/IconCircleLabelList"/>
    <dgm:cxn modelId="{EF745E88-C370-4487-AB8F-AF8ADA17638A}" type="presParOf" srcId="{BF42980C-3E1E-43B0-8D58-3127654C3374}" destId="{CEE31F3E-7BA3-448E-9213-65E539E014A2}" srcOrd="0" destOrd="0" presId="urn:microsoft.com/office/officeart/2018/5/layout/IconCircleLabelList"/>
    <dgm:cxn modelId="{86B549BD-DB56-4D3A-ACA5-DA13102FDCEC}" type="presParOf" srcId="{CEE31F3E-7BA3-448E-9213-65E539E014A2}" destId="{911466FD-70EB-413F-8A80-A7F9A8975914}" srcOrd="0" destOrd="0" presId="urn:microsoft.com/office/officeart/2018/5/layout/IconCircleLabelList"/>
    <dgm:cxn modelId="{5C653BBC-2B48-43AB-A4E9-8F69C8433D28}" type="presParOf" srcId="{CEE31F3E-7BA3-448E-9213-65E539E014A2}" destId="{11AAD426-CDE2-4CCC-833A-34846C7E4843}" srcOrd="1" destOrd="0" presId="urn:microsoft.com/office/officeart/2018/5/layout/IconCircleLabelList"/>
    <dgm:cxn modelId="{AC9B5845-2B0F-4175-AFDA-1051D7C3C639}" type="presParOf" srcId="{CEE31F3E-7BA3-448E-9213-65E539E014A2}" destId="{F7FFE7B0-B066-41D2-B40D-38FD41C2A60D}" srcOrd="2" destOrd="0" presId="urn:microsoft.com/office/officeart/2018/5/layout/IconCircleLabelList"/>
    <dgm:cxn modelId="{E5634A51-5949-4104-8C63-E972E9E5812A}" type="presParOf" srcId="{CEE31F3E-7BA3-448E-9213-65E539E014A2}" destId="{035A88B8-2CED-4D2E-AEBC-016073CBE2FB}" srcOrd="3" destOrd="0" presId="urn:microsoft.com/office/officeart/2018/5/layout/IconCircleLabelList"/>
    <dgm:cxn modelId="{0FCA4CDB-13C3-41B0-AFEE-440B99F22220}" type="presParOf" srcId="{BF42980C-3E1E-43B0-8D58-3127654C3374}" destId="{9B5BB4A1-93C6-4D88-9A9D-39DE18C86622}" srcOrd="1" destOrd="0" presId="urn:microsoft.com/office/officeart/2018/5/layout/IconCircleLabelList"/>
    <dgm:cxn modelId="{4B07832E-4674-43A6-B6DD-4BD20BA67CC4}" type="presParOf" srcId="{BF42980C-3E1E-43B0-8D58-3127654C3374}" destId="{8F038931-DB8E-43C8-9C0A-25120C8C415E}" srcOrd="2" destOrd="0" presId="urn:microsoft.com/office/officeart/2018/5/layout/IconCircleLabelList"/>
    <dgm:cxn modelId="{33E062A0-9FBC-494A-8B7F-0E057A6AFCBD}" type="presParOf" srcId="{8F038931-DB8E-43C8-9C0A-25120C8C415E}" destId="{3AD59742-090A-4D76-B3C3-E5A043CE0F6E}" srcOrd="0" destOrd="0" presId="urn:microsoft.com/office/officeart/2018/5/layout/IconCircleLabelList"/>
    <dgm:cxn modelId="{737EBBD7-2624-4FEC-85EA-CEC00F49639E}" type="presParOf" srcId="{8F038931-DB8E-43C8-9C0A-25120C8C415E}" destId="{90A160BA-A93C-4590-ADE9-B09E5CB1EBE4}" srcOrd="1" destOrd="0" presId="urn:microsoft.com/office/officeart/2018/5/layout/IconCircleLabelList"/>
    <dgm:cxn modelId="{611190AE-F814-4FC3-B292-98BD08885271}" type="presParOf" srcId="{8F038931-DB8E-43C8-9C0A-25120C8C415E}" destId="{25B0B017-DAAD-44EE-B687-83FB8DCDA1BE}" srcOrd="2" destOrd="0" presId="urn:microsoft.com/office/officeart/2018/5/layout/IconCircleLabelList"/>
    <dgm:cxn modelId="{AC54F276-6A9D-4498-A77B-512DE776C600}" type="presParOf" srcId="{8F038931-DB8E-43C8-9C0A-25120C8C415E}" destId="{CC785AC8-D025-4F63-9AA0-5885F97F23D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F96CCE-F24E-4F42-89ED-5F5A3B3400C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ADCF231-B547-4488-993D-EE14B1448DDE}">
      <dgm:prSet custT="1"/>
      <dgm:spPr/>
      <dgm:t>
        <a:bodyPr/>
        <a:lstStyle/>
        <a:p>
          <a:pPr>
            <a:defRPr cap="all"/>
          </a:pPr>
          <a:r>
            <a:rPr lang="en-US" sz="1200" b="1" dirty="0">
              <a:latin typeface="Roboto Serif"/>
            </a:rPr>
            <a:t>Statement Length: </a:t>
          </a:r>
        </a:p>
        <a:p>
          <a:pPr>
            <a:defRPr cap="all"/>
          </a:pPr>
          <a:r>
            <a:rPr lang="en-US" sz="1200" cap="none" dirty="0">
              <a:latin typeface="Roboto Serif"/>
            </a:rPr>
            <a:t>A new feature was created to represent the length of each statement, which could help identify differences in verbosity between true and false statements</a:t>
          </a:r>
          <a:r>
            <a:rPr lang="en-US" sz="1100" cap="none" dirty="0"/>
            <a:t>.</a:t>
          </a:r>
          <a:endParaRPr lang="en-US" sz="1100" dirty="0"/>
        </a:p>
      </dgm:t>
    </dgm:pt>
    <dgm:pt modelId="{144ABAB7-0D6A-4B79-A609-609835E763B1}" type="parTrans" cxnId="{9A04E600-13D9-4323-AD8F-3F5FE64BABEF}">
      <dgm:prSet/>
      <dgm:spPr/>
      <dgm:t>
        <a:bodyPr/>
        <a:lstStyle/>
        <a:p>
          <a:endParaRPr lang="en-US"/>
        </a:p>
      </dgm:t>
    </dgm:pt>
    <dgm:pt modelId="{443F548B-D8FB-4A48-996D-ED9D185F92E2}" type="sibTrans" cxnId="{9A04E600-13D9-4323-AD8F-3F5FE64BABEF}">
      <dgm:prSet/>
      <dgm:spPr/>
      <dgm:t>
        <a:bodyPr/>
        <a:lstStyle/>
        <a:p>
          <a:endParaRPr lang="en-US"/>
        </a:p>
      </dgm:t>
    </dgm:pt>
    <dgm:pt modelId="{FC0D8D15-CE18-4BE7-93AC-DA62AE61960C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Aggregated Counts: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 </a:t>
          </a:r>
          <a:r>
            <a:rPr lang="en-US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Individual count features were combined into a single '</a:t>
          </a:r>
          <a:r>
            <a:rPr lang="en-US" sz="12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total_statements</a:t>
          </a:r>
          <a:r>
            <a:rPr lang="en-US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' feature to reflect a speaker's overall activity and </a:t>
          </a:r>
          <a:r>
            <a:rPr lang="en-US" sz="12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history.Text</a:t>
          </a:r>
          <a:r>
            <a:rPr lang="en-US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 </a:t>
          </a:r>
        </a:p>
      </dgm:t>
    </dgm:pt>
    <dgm:pt modelId="{1EB15BC0-6BB3-4CCA-B55D-BD0C4B0BB3FE}" type="parTrans" cxnId="{4F73F657-E1B5-4EFF-A77F-72D5A1B1C92D}">
      <dgm:prSet/>
      <dgm:spPr/>
      <dgm:t>
        <a:bodyPr/>
        <a:lstStyle/>
        <a:p>
          <a:endParaRPr lang="en-US"/>
        </a:p>
      </dgm:t>
    </dgm:pt>
    <dgm:pt modelId="{A14E7E4C-B854-44F9-BAF0-E87BD898A867}" type="sibTrans" cxnId="{4F73F657-E1B5-4EFF-A77F-72D5A1B1C92D}">
      <dgm:prSet/>
      <dgm:spPr/>
      <dgm:t>
        <a:bodyPr/>
        <a:lstStyle/>
        <a:p>
          <a:endParaRPr lang="en-US"/>
        </a:p>
      </dgm:t>
    </dgm:pt>
    <dgm:pt modelId="{947DD9AA-0113-4F7D-B842-9816C66193B6}">
      <dgm:prSet custT="1"/>
      <dgm:spPr/>
      <dgm:t>
        <a:bodyPr/>
        <a:lstStyle/>
        <a:p>
          <a:pPr>
            <a:defRPr cap="all"/>
          </a:pPr>
          <a:r>
            <a:rPr lang="en-US" sz="12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Vectorization</a:t>
          </a:r>
          <a:r>
            <a:rPr lang="en-US" sz="1100" kern="1200" dirty="0"/>
            <a:t>: </a:t>
          </a:r>
        </a:p>
        <a:p>
          <a:pPr>
            <a:defRPr cap="all"/>
          </a:pPr>
          <a:r>
            <a:rPr lang="en-US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The TF-IDF method was used for text vectorization in the random forest classifier, with a cap of 5000 features to balance detail and computational efficiency.</a:t>
          </a:r>
        </a:p>
      </dgm:t>
    </dgm:pt>
    <dgm:pt modelId="{6CA0A3B2-782A-43B8-B312-87F84478B1D3}" type="parTrans" cxnId="{21C92510-7AAD-4C6D-8223-5AB77897F1C5}">
      <dgm:prSet/>
      <dgm:spPr/>
      <dgm:t>
        <a:bodyPr/>
        <a:lstStyle/>
        <a:p>
          <a:endParaRPr lang="en-US"/>
        </a:p>
      </dgm:t>
    </dgm:pt>
    <dgm:pt modelId="{BCF37B3D-2EB4-489D-A12D-B63FC1538AB4}" type="sibTrans" cxnId="{21C92510-7AAD-4C6D-8223-5AB77897F1C5}">
      <dgm:prSet/>
      <dgm:spPr/>
      <dgm:t>
        <a:bodyPr/>
        <a:lstStyle/>
        <a:p>
          <a:endParaRPr lang="en-US"/>
        </a:p>
      </dgm:t>
    </dgm:pt>
    <dgm:pt modelId="{886C8C6B-C94F-4691-A82F-128065F6EC22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Numerical Feature Scaling</a:t>
          </a:r>
          <a:r>
            <a:rPr lang="en-US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Standardscaler</a:t>
          </a:r>
          <a:r>
            <a:rPr lang="en-US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 was applied to normalize numerical features, ensuring consistency in scale and preventing any feature from disproportionately influencing the model.</a:t>
          </a:r>
        </a:p>
      </dgm:t>
    </dgm:pt>
    <dgm:pt modelId="{F4A63CBF-5D3F-4864-8130-E782BB91AD87}" type="parTrans" cxnId="{AFBB4736-07B1-4272-9D91-7130F03D2129}">
      <dgm:prSet/>
      <dgm:spPr/>
      <dgm:t>
        <a:bodyPr/>
        <a:lstStyle/>
        <a:p>
          <a:endParaRPr lang="en-US"/>
        </a:p>
      </dgm:t>
    </dgm:pt>
    <dgm:pt modelId="{9001E061-8A05-4627-81EE-98BC4DFF54C6}" type="sibTrans" cxnId="{AFBB4736-07B1-4272-9D91-7130F03D2129}">
      <dgm:prSet/>
      <dgm:spPr/>
      <dgm:t>
        <a:bodyPr/>
        <a:lstStyle/>
        <a:p>
          <a:endParaRPr lang="en-US"/>
        </a:p>
      </dgm:t>
    </dgm:pt>
    <dgm:pt modelId="{BF42980C-3E1E-43B0-8D58-3127654C3374}" type="pres">
      <dgm:prSet presAssocID="{1EF96CCE-F24E-4F42-89ED-5F5A3B3400C2}" presName="root" presStyleCnt="0">
        <dgm:presLayoutVars>
          <dgm:dir/>
          <dgm:resizeHandles val="exact"/>
        </dgm:presLayoutVars>
      </dgm:prSet>
      <dgm:spPr/>
    </dgm:pt>
    <dgm:pt modelId="{CEE31F3E-7BA3-448E-9213-65E539E014A2}" type="pres">
      <dgm:prSet presAssocID="{9ADCF231-B547-4488-993D-EE14B1448DDE}" presName="compNode" presStyleCnt="0"/>
      <dgm:spPr/>
    </dgm:pt>
    <dgm:pt modelId="{911466FD-70EB-413F-8A80-A7F9A8975914}" type="pres">
      <dgm:prSet presAssocID="{9ADCF231-B547-4488-993D-EE14B1448DDE}" presName="iconBgRect" presStyleLbl="bgShp" presStyleIdx="0" presStyleCnt="4"/>
      <dgm:spPr/>
    </dgm:pt>
    <dgm:pt modelId="{11AAD426-CDE2-4CCC-833A-34846C7E4843}" type="pres">
      <dgm:prSet presAssocID="{9ADCF231-B547-4488-993D-EE14B1448DD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ello con riempimento a tinta unita"/>
        </a:ext>
      </dgm:extLst>
    </dgm:pt>
    <dgm:pt modelId="{F7FFE7B0-B066-41D2-B40D-38FD41C2A60D}" type="pres">
      <dgm:prSet presAssocID="{9ADCF231-B547-4488-993D-EE14B1448DDE}" presName="spaceRect" presStyleCnt="0"/>
      <dgm:spPr/>
    </dgm:pt>
    <dgm:pt modelId="{035A88B8-2CED-4D2E-AEBC-016073CBE2FB}" type="pres">
      <dgm:prSet presAssocID="{9ADCF231-B547-4488-993D-EE14B1448DDE}" presName="textRect" presStyleLbl="revTx" presStyleIdx="0" presStyleCnt="4">
        <dgm:presLayoutVars>
          <dgm:chMax val="1"/>
          <dgm:chPref val="1"/>
        </dgm:presLayoutVars>
      </dgm:prSet>
      <dgm:spPr/>
    </dgm:pt>
    <dgm:pt modelId="{9B5BB4A1-93C6-4D88-9A9D-39DE18C86622}" type="pres">
      <dgm:prSet presAssocID="{443F548B-D8FB-4A48-996D-ED9D185F92E2}" presName="sibTrans" presStyleCnt="0"/>
      <dgm:spPr/>
    </dgm:pt>
    <dgm:pt modelId="{8F038931-DB8E-43C8-9C0A-25120C8C415E}" type="pres">
      <dgm:prSet presAssocID="{FC0D8D15-CE18-4BE7-93AC-DA62AE61960C}" presName="compNode" presStyleCnt="0"/>
      <dgm:spPr/>
    </dgm:pt>
    <dgm:pt modelId="{3AD59742-090A-4D76-B3C3-E5A043CE0F6E}" type="pres">
      <dgm:prSet presAssocID="{FC0D8D15-CE18-4BE7-93AC-DA62AE61960C}" presName="iconBgRect" presStyleLbl="bgShp" presStyleIdx="1" presStyleCnt="4"/>
      <dgm:spPr/>
    </dgm:pt>
    <dgm:pt modelId="{90A160BA-A93C-4590-ADE9-B09E5CB1EBE4}" type="pres">
      <dgm:prSet presAssocID="{FC0D8D15-CE18-4BE7-93AC-DA62AE6196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ndisi con riempimento a tinta unita"/>
        </a:ext>
      </dgm:extLst>
    </dgm:pt>
    <dgm:pt modelId="{25B0B017-DAAD-44EE-B687-83FB8DCDA1BE}" type="pres">
      <dgm:prSet presAssocID="{FC0D8D15-CE18-4BE7-93AC-DA62AE61960C}" presName="spaceRect" presStyleCnt="0"/>
      <dgm:spPr/>
    </dgm:pt>
    <dgm:pt modelId="{CC785AC8-D025-4F63-9AA0-5885F97F23DD}" type="pres">
      <dgm:prSet presAssocID="{FC0D8D15-CE18-4BE7-93AC-DA62AE61960C}" presName="textRect" presStyleLbl="revTx" presStyleIdx="1" presStyleCnt="4">
        <dgm:presLayoutVars>
          <dgm:chMax val="1"/>
          <dgm:chPref val="1"/>
        </dgm:presLayoutVars>
      </dgm:prSet>
      <dgm:spPr/>
    </dgm:pt>
    <dgm:pt modelId="{46189684-4B07-406C-8C64-12CCDD9C682B}" type="pres">
      <dgm:prSet presAssocID="{A14E7E4C-B854-44F9-BAF0-E87BD898A867}" presName="sibTrans" presStyleCnt="0"/>
      <dgm:spPr/>
    </dgm:pt>
    <dgm:pt modelId="{F67C6F7A-9D32-4BD8-B01C-663AB141CCF5}" type="pres">
      <dgm:prSet presAssocID="{947DD9AA-0113-4F7D-B842-9816C66193B6}" presName="compNode" presStyleCnt="0"/>
      <dgm:spPr/>
    </dgm:pt>
    <dgm:pt modelId="{4534BC48-4674-47BD-8B57-61FD8EF5D4BD}" type="pres">
      <dgm:prSet presAssocID="{947DD9AA-0113-4F7D-B842-9816C66193B6}" presName="iconBgRect" presStyleLbl="bgShp" presStyleIdx="2" presStyleCnt="4"/>
      <dgm:spPr/>
    </dgm:pt>
    <dgm:pt modelId="{629A2C06-ECA0-4537-9E94-F36F01869045}" type="pres">
      <dgm:prSet presAssocID="{947DD9AA-0113-4F7D-B842-9816C66193B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llustratore con riempimento a tinta unita"/>
        </a:ext>
      </dgm:extLst>
    </dgm:pt>
    <dgm:pt modelId="{D714F4B4-DF68-4659-A58E-3AA6903E2DE8}" type="pres">
      <dgm:prSet presAssocID="{947DD9AA-0113-4F7D-B842-9816C66193B6}" presName="spaceRect" presStyleCnt="0"/>
      <dgm:spPr/>
    </dgm:pt>
    <dgm:pt modelId="{CE30A35E-2F50-4FEB-A7DA-D12A2E28D0E8}" type="pres">
      <dgm:prSet presAssocID="{947DD9AA-0113-4F7D-B842-9816C66193B6}" presName="textRect" presStyleLbl="revTx" presStyleIdx="2" presStyleCnt="4">
        <dgm:presLayoutVars>
          <dgm:chMax val="1"/>
          <dgm:chPref val="1"/>
        </dgm:presLayoutVars>
      </dgm:prSet>
      <dgm:spPr/>
    </dgm:pt>
    <dgm:pt modelId="{B9DDE696-BBAC-42F3-8093-A2B59AA79E35}" type="pres">
      <dgm:prSet presAssocID="{BCF37B3D-2EB4-489D-A12D-B63FC1538AB4}" presName="sibTrans" presStyleCnt="0"/>
      <dgm:spPr/>
    </dgm:pt>
    <dgm:pt modelId="{A5115835-9BE5-4E48-B64C-988B1502FA3A}" type="pres">
      <dgm:prSet presAssocID="{886C8C6B-C94F-4691-A82F-128065F6EC22}" presName="compNode" presStyleCnt="0"/>
      <dgm:spPr/>
    </dgm:pt>
    <dgm:pt modelId="{31B6B791-9905-4F17-9D0D-CB93E0802F5D}" type="pres">
      <dgm:prSet presAssocID="{886C8C6B-C94F-4691-A82F-128065F6EC22}" presName="iconBgRect" presStyleLbl="bgShp" presStyleIdx="3" presStyleCnt="4"/>
      <dgm:spPr/>
    </dgm:pt>
    <dgm:pt modelId="{2F6A3B2C-4EB0-4487-8345-A3717D6CFE8E}" type="pres">
      <dgm:prSet presAssocID="{886C8C6B-C94F-4691-A82F-128065F6EC2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sso"/>
        </a:ext>
      </dgm:extLst>
    </dgm:pt>
    <dgm:pt modelId="{70AD545E-1535-4B61-A968-986502A5D435}" type="pres">
      <dgm:prSet presAssocID="{886C8C6B-C94F-4691-A82F-128065F6EC22}" presName="spaceRect" presStyleCnt="0"/>
      <dgm:spPr/>
    </dgm:pt>
    <dgm:pt modelId="{C1BCC078-E225-428D-9F0B-0B4E20283D45}" type="pres">
      <dgm:prSet presAssocID="{886C8C6B-C94F-4691-A82F-128065F6EC2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A04E600-13D9-4323-AD8F-3F5FE64BABEF}" srcId="{1EF96CCE-F24E-4F42-89ED-5F5A3B3400C2}" destId="{9ADCF231-B547-4488-993D-EE14B1448DDE}" srcOrd="0" destOrd="0" parTransId="{144ABAB7-0D6A-4B79-A609-609835E763B1}" sibTransId="{443F548B-D8FB-4A48-996D-ED9D185F92E2}"/>
    <dgm:cxn modelId="{21C92510-7AAD-4C6D-8223-5AB77897F1C5}" srcId="{1EF96CCE-F24E-4F42-89ED-5F5A3B3400C2}" destId="{947DD9AA-0113-4F7D-B842-9816C66193B6}" srcOrd="2" destOrd="0" parTransId="{6CA0A3B2-782A-43B8-B312-87F84478B1D3}" sibTransId="{BCF37B3D-2EB4-489D-A12D-B63FC1538AB4}"/>
    <dgm:cxn modelId="{9CF0C835-552D-4C24-A45F-89AE491C139D}" type="presOf" srcId="{1EF96CCE-F24E-4F42-89ED-5F5A3B3400C2}" destId="{BF42980C-3E1E-43B0-8D58-3127654C3374}" srcOrd="0" destOrd="0" presId="urn:microsoft.com/office/officeart/2018/5/layout/IconCircleLabelList"/>
    <dgm:cxn modelId="{AFBB4736-07B1-4272-9D91-7130F03D2129}" srcId="{1EF96CCE-F24E-4F42-89ED-5F5A3B3400C2}" destId="{886C8C6B-C94F-4691-A82F-128065F6EC22}" srcOrd="3" destOrd="0" parTransId="{F4A63CBF-5D3F-4864-8130-E782BB91AD87}" sibTransId="{9001E061-8A05-4627-81EE-98BC4DFF54C6}"/>
    <dgm:cxn modelId="{78798C50-1682-4EBC-9911-F848F55C2475}" type="presOf" srcId="{9ADCF231-B547-4488-993D-EE14B1448DDE}" destId="{035A88B8-2CED-4D2E-AEBC-016073CBE2FB}" srcOrd="0" destOrd="0" presId="urn:microsoft.com/office/officeart/2018/5/layout/IconCircleLabelList"/>
    <dgm:cxn modelId="{4F73F657-E1B5-4EFF-A77F-72D5A1B1C92D}" srcId="{1EF96CCE-F24E-4F42-89ED-5F5A3B3400C2}" destId="{FC0D8D15-CE18-4BE7-93AC-DA62AE61960C}" srcOrd="1" destOrd="0" parTransId="{1EB15BC0-6BB3-4CCA-B55D-BD0C4B0BB3FE}" sibTransId="{A14E7E4C-B854-44F9-BAF0-E87BD898A867}"/>
    <dgm:cxn modelId="{3288BFDC-B0C4-4DA6-A7A0-38301FF56BD3}" type="presOf" srcId="{947DD9AA-0113-4F7D-B842-9816C66193B6}" destId="{CE30A35E-2F50-4FEB-A7DA-D12A2E28D0E8}" srcOrd="0" destOrd="0" presId="urn:microsoft.com/office/officeart/2018/5/layout/IconCircleLabelList"/>
    <dgm:cxn modelId="{E86A46E5-B1AE-4877-9BD7-00F875C205B3}" type="presOf" srcId="{FC0D8D15-CE18-4BE7-93AC-DA62AE61960C}" destId="{CC785AC8-D025-4F63-9AA0-5885F97F23DD}" srcOrd="0" destOrd="0" presId="urn:microsoft.com/office/officeart/2018/5/layout/IconCircleLabelList"/>
    <dgm:cxn modelId="{5796DDE7-8286-49DC-B9EE-CD9ECC90C7A0}" type="presOf" srcId="{886C8C6B-C94F-4691-A82F-128065F6EC22}" destId="{C1BCC078-E225-428D-9F0B-0B4E20283D45}" srcOrd="0" destOrd="0" presId="urn:microsoft.com/office/officeart/2018/5/layout/IconCircleLabelList"/>
    <dgm:cxn modelId="{EF745E88-C370-4487-AB8F-AF8ADA17638A}" type="presParOf" srcId="{BF42980C-3E1E-43B0-8D58-3127654C3374}" destId="{CEE31F3E-7BA3-448E-9213-65E539E014A2}" srcOrd="0" destOrd="0" presId="urn:microsoft.com/office/officeart/2018/5/layout/IconCircleLabelList"/>
    <dgm:cxn modelId="{86B549BD-DB56-4D3A-ACA5-DA13102FDCEC}" type="presParOf" srcId="{CEE31F3E-7BA3-448E-9213-65E539E014A2}" destId="{911466FD-70EB-413F-8A80-A7F9A8975914}" srcOrd="0" destOrd="0" presId="urn:microsoft.com/office/officeart/2018/5/layout/IconCircleLabelList"/>
    <dgm:cxn modelId="{5C653BBC-2B48-43AB-A4E9-8F69C8433D28}" type="presParOf" srcId="{CEE31F3E-7BA3-448E-9213-65E539E014A2}" destId="{11AAD426-CDE2-4CCC-833A-34846C7E4843}" srcOrd="1" destOrd="0" presId="urn:microsoft.com/office/officeart/2018/5/layout/IconCircleLabelList"/>
    <dgm:cxn modelId="{AC9B5845-2B0F-4175-AFDA-1051D7C3C639}" type="presParOf" srcId="{CEE31F3E-7BA3-448E-9213-65E539E014A2}" destId="{F7FFE7B0-B066-41D2-B40D-38FD41C2A60D}" srcOrd="2" destOrd="0" presId="urn:microsoft.com/office/officeart/2018/5/layout/IconCircleLabelList"/>
    <dgm:cxn modelId="{E5634A51-5949-4104-8C63-E972E9E5812A}" type="presParOf" srcId="{CEE31F3E-7BA3-448E-9213-65E539E014A2}" destId="{035A88B8-2CED-4D2E-AEBC-016073CBE2FB}" srcOrd="3" destOrd="0" presId="urn:microsoft.com/office/officeart/2018/5/layout/IconCircleLabelList"/>
    <dgm:cxn modelId="{0FCA4CDB-13C3-41B0-AFEE-440B99F22220}" type="presParOf" srcId="{BF42980C-3E1E-43B0-8D58-3127654C3374}" destId="{9B5BB4A1-93C6-4D88-9A9D-39DE18C86622}" srcOrd="1" destOrd="0" presId="urn:microsoft.com/office/officeart/2018/5/layout/IconCircleLabelList"/>
    <dgm:cxn modelId="{4B07832E-4674-43A6-B6DD-4BD20BA67CC4}" type="presParOf" srcId="{BF42980C-3E1E-43B0-8D58-3127654C3374}" destId="{8F038931-DB8E-43C8-9C0A-25120C8C415E}" srcOrd="2" destOrd="0" presId="urn:microsoft.com/office/officeart/2018/5/layout/IconCircleLabelList"/>
    <dgm:cxn modelId="{33E062A0-9FBC-494A-8B7F-0E057A6AFCBD}" type="presParOf" srcId="{8F038931-DB8E-43C8-9C0A-25120C8C415E}" destId="{3AD59742-090A-4D76-B3C3-E5A043CE0F6E}" srcOrd="0" destOrd="0" presId="urn:microsoft.com/office/officeart/2018/5/layout/IconCircleLabelList"/>
    <dgm:cxn modelId="{737EBBD7-2624-4FEC-85EA-CEC00F49639E}" type="presParOf" srcId="{8F038931-DB8E-43C8-9C0A-25120C8C415E}" destId="{90A160BA-A93C-4590-ADE9-B09E5CB1EBE4}" srcOrd="1" destOrd="0" presId="urn:microsoft.com/office/officeart/2018/5/layout/IconCircleLabelList"/>
    <dgm:cxn modelId="{611190AE-F814-4FC3-B292-98BD08885271}" type="presParOf" srcId="{8F038931-DB8E-43C8-9C0A-25120C8C415E}" destId="{25B0B017-DAAD-44EE-B687-83FB8DCDA1BE}" srcOrd="2" destOrd="0" presId="urn:microsoft.com/office/officeart/2018/5/layout/IconCircleLabelList"/>
    <dgm:cxn modelId="{AC54F276-6A9D-4498-A77B-512DE776C600}" type="presParOf" srcId="{8F038931-DB8E-43C8-9C0A-25120C8C415E}" destId="{CC785AC8-D025-4F63-9AA0-5885F97F23DD}" srcOrd="3" destOrd="0" presId="urn:microsoft.com/office/officeart/2018/5/layout/IconCircleLabelList"/>
    <dgm:cxn modelId="{645E34BD-5E05-4DD9-A35D-342FEFFC25A0}" type="presParOf" srcId="{BF42980C-3E1E-43B0-8D58-3127654C3374}" destId="{46189684-4B07-406C-8C64-12CCDD9C682B}" srcOrd="3" destOrd="0" presId="urn:microsoft.com/office/officeart/2018/5/layout/IconCircleLabelList"/>
    <dgm:cxn modelId="{F30406C5-A90B-4B80-84B3-CAF980BF6A1E}" type="presParOf" srcId="{BF42980C-3E1E-43B0-8D58-3127654C3374}" destId="{F67C6F7A-9D32-4BD8-B01C-663AB141CCF5}" srcOrd="4" destOrd="0" presId="urn:microsoft.com/office/officeart/2018/5/layout/IconCircleLabelList"/>
    <dgm:cxn modelId="{7E9F2CD1-35DF-41FC-9969-D98FD7C9FEFA}" type="presParOf" srcId="{F67C6F7A-9D32-4BD8-B01C-663AB141CCF5}" destId="{4534BC48-4674-47BD-8B57-61FD8EF5D4BD}" srcOrd="0" destOrd="0" presId="urn:microsoft.com/office/officeart/2018/5/layout/IconCircleLabelList"/>
    <dgm:cxn modelId="{9487767A-0279-46D2-AB13-D67FD01FC88B}" type="presParOf" srcId="{F67C6F7A-9D32-4BD8-B01C-663AB141CCF5}" destId="{629A2C06-ECA0-4537-9E94-F36F01869045}" srcOrd="1" destOrd="0" presId="urn:microsoft.com/office/officeart/2018/5/layout/IconCircleLabelList"/>
    <dgm:cxn modelId="{68C80F76-0D5D-4FD8-8569-B810C20809AE}" type="presParOf" srcId="{F67C6F7A-9D32-4BD8-B01C-663AB141CCF5}" destId="{D714F4B4-DF68-4659-A58E-3AA6903E2DE8}" srcOrd="2" destOrd="0" presId="urn:microsoft.com/office/officeart/2018/5/layout/IconCircleLabelList"/>
    <dgm:cxn modelId="{29DF25F5-87E4-4F7D-B726-576D5FD8983B}" type="presParOf" srcId="{F67C6F7A-9D32-4BD8-B01C-663AB141CCF5}" destId="{CE30A35E-2F50-4FEB-A7DA-D12A2E28D0E8}" srcOrd="3" destOrd="0" presId="urn:microsoft.com/office/officeart/2018/5/layout/IconCircleLabelList"/>
    <dgm:cxn modelId="{4957B753-B3D2-4CB0-81FC-7BBB7745E59E}" type="presParOf" srcId="{BF42980C-3E1E-43B0-8D58-3127654C3374}" destId="{B9DDE696-BBAC-42F3-8093-A2B59AA79E35}" srcOrd="5" destOrd="0" presId="urn:microsoft.com/office/officeart/2018/5/layout/IconCircleLabelList"/>
    <dgm:cxn modelId="{D0816354-8B33-4F41-AA16-CD6A3546A6FE}" type="presParOf" srcId="{BF42980C-3E1E-43B0-8D58-3127654C3374}" destId="{A5115835-9BE5-4E48-B64C-988B1502FA3A}" srcOrd="6" destOrd="0" presId="urn:microsoft.com/office/officeart/2018/5/layout/IconCircleLabelList"/>
    <dgm:cxn modelId="{0ED60A74-E7E5-4345-8224-114116C61758}" type="presParOf" srcId="{A5115835-9BE5-4E48-B64C-988B1502FA3A}" destId="{31B6B791-9905-4F17-9D0D-CB93E0802F5D}" srcOrd="0" destOrd="0" presId="urn:microsoft.com/office/officeart/2018/5/layout/IconCircleLabelList"/>
    <dgm:cxn modelId="{D191CDA8-6441-4F6D-BC4C-3873EE12B83A}" type="presParOf" srcId="{A5115835-9BE5-4E48-B64C-988B1502FA3A}" destId="{2F6A3B2C-4EB0-4487-8345-A3717D6CFE8E}" srcOrd="1" destOrd="0" presId="urn:microsoft.com/office/officeart/2018/5/layout/IconCircleLabelList"/>
    <dgm:cxn modelId="{7B444795-2393-4864-9143-841264C82909}" type="presParOf" srcId="{A5115835-9BE5-4E48-B64C-988B1502FA3A}" destId="{70AD545E-1535-4B61-A968-986502A5D435}" srcOrd="2" destOrd="0" presId="urn:microsoft.com/office/officeart/2018/5/layout/IconCircleLabelList"/>
    <dgm:cxn modelId="{A187A447-D375-46FF-8CAD-3331BBF74F7F}" type="presParOf" srcId="{A5115835-9BE5-4E48-B64C-988B1502FA3A}" destId="{C1BCC078-E225-428D-9F0B-0B4E20283D4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F96CCE-F24E-4F42-89ED-5F5A3B3400C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ADCF231-B547-4488-993D-EE14B1448DD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1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</a:rPr>
            <a:t>Random Forest Classifier</a:t>
          </a:r>
          <a:r>
            <a:rPr lang="en-US" sz="1400" b="1" dirty="0">
              <a:latin typeface="Roboto Serif"/>
            </a:rPr>
            <a:t>: </a:t>
          </a:r>
        </a:p>
        <a:p>
          <a:pPr>
            <a:lnSpc>
              <a:spcPct val="100000"/>
            </a:lnSpc>
            <a:defRPr cap="all"/>
          </a:pPr>
          <a:r>
            <a:rPr lang="en-US" sz="1400" cap="none" dirty="0">
              <a:latin typeface="Roboto Serif"/>
            </a:rPr>
            <a:t>Traditional machine learning model, robust in handling high-dimensional data. Utilizes feature engineering and data balancing techniques.</a:t>
          </a:r>
          <a:endParaRPr lang="en-US" sz="1200" dirty="0"/>
        </a:p>
      </dgm:t>
    </dgm:pt>
    <dgm:pt modelId="{144ABAB7-0D6A-4B79-A609-609835E763B1}" type="parTrans" cxnId="{9A04E600-13D9-4323-AD8F-3F5FE64BABEF}">
      <dgm:prSet/>
      <dgm:spPr/>
      <dgm:t>
        <a:bodyPr/>
        <a:lstStyle/>
        <a:p>
          <a:endParaRPr lang="en-US"/>
        </a:p>
      </dgm:t>
    </dgm:pt>
    <dgm:pt modelId="{443F548B-D8FB-4A48-996D-ED9D185F92E2}" type="sibTrans" cxnId="{9A04E600-13D9-4323-AD8F-3F5FE64BABEF}">
      <dgm:prSet/>
      <dgm:spPr/>
      <dgm:t>
        <a:bodyPr/>
        <a:lstStyle/>
        <a:p>
          <a:endParaRPr lang="en-US"/>
        </a:p>
      </dgm:t>
    </dgm:pt>
    <dgm:pt modelId="{886C8C6B-C94F-4691-A82F-128065F6EC2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RoBERTa</a:t>
          </a: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 Model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: 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</a:rPr>
            <a:t>Advanced deep learning model based on a pre-trained BERT variant. Optimized for language understanding tasks with tokenization and sequence classification.</a:t>
          </a:r>
          <a:endParaRPr lang="en-US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F4A63CBF-5D3F-4864-8130-E782BB91AD87}" type="parTrans" cxnId="{AFBB4736-07B1-4272-9D91-7130F03D2129}">
      <dgm:prSet/>
      <dgm:spPr/>
      <dgm:t>
        <a:bodyPr/>
        <a:lstStyle/>
        <a:p>
          <a:endParaRPr lang="en-US"/>
        </a:p>
      </dgm:t>
    </dgm:pt>
    <dgm:pt modelId="{9001E061-8A05-4627-81EE-98BC4DFF54C6}" type="sibTrans" cxnId="{AFBB4736-07B1-4272-9D91-7130F03D2129}">
      <dgm:prSet/>
      <dgm:spPr/>
      <dgm:t>
        <a:bodyPr/>
        <a:lstStyle/>
        <a:p>
          <a:endParaRPr lang="en-US"/>
        </a:p>
      </dgm:t>
    </dgm:pt>
    <dgm:pt modelId="{BF42980C-3E1E-43B0-8D58-3127654C3374}" type="pres">
      <dgm:prSet presAssocID="{1EF96CCE-F24E-4F42-89ED-5F5A3B3400C2}" presName="root" presStyleCnt="0">
        <dgm:presLayoutVars>
          <dgm:dir/>
          <dgm:resizeHandles val="exact"/>
        </dgm:presLayoutVars>
      </dgm:prSet>
      <dgm:spPr/>
    </dgm:pt>
    <dgm:pt modelId="{CEE31F3E-7BA3-448E-9213-65E539E014A2}" type="pres">
      <dgm:prSet presAssocID="{9ADCF231-B547-4488-993D-EE14B1448DDE}" presName="compNode" presStyleCnt="0"/>
      <dgm:spPr/>
    </dgm:pt>
    <dgm:pt modelId="{911466FD-70EB-413F-8A80-A7F9A8975914}" type="pres">
      <dgm:prSet presAssocID="{9ADCF231-B547-4488-993D-EE14B1448DDE}" presName="iconBgRect" presStyleLbl="bgShp" presStyleIdx="0" presStyleCnt="2"/>
      <dgm:spPr/>
    </dgm:pt>
    <dgm:pt modelId="{11AAD426-CDE2-4CCC-833A-34846C7E4843}" type="pres">
      <dgm:prSet presAssocID="{9ADCF231-B547-4488-993D-EE14B1448D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ena di foresta con riempimento a tinta unita"/>
        </a:ext>
      </dgm:extLst>
    </dgm:pt>
    <dgm:pt modelId="{F7FFE7B0-B066-41D2-B40D-38FD41C2A60D}" type="pres">
      <dgm:prSet presAssocID="{9ADCF231-B547-4488-993D-EE14B1448DDE}" presName="spaceRect" presStyleCnt="0"/>
      <dgm:spPr/>
    </dgm:pt>
    <dgm:pt modelId="{035A88B8-2CED-4D2E-AEBC-016073CBE2FB}" type="pres">
      <dgm:prSet presAssocID="{9ADCF231-B547-4488-993D-EE14B1448DDE}" presName="textRect" presStyleLbl="revTx" presStyleIdx="0" presStyleCnt="2" custScaleX="124968">
        <dgm:presLayoutVars>
          <dgm:chMax val="1"/>
          <dgm:chPref val="1"/>
        </dgm:presLayoutVars>
      </dgm:prSet>
      <dgm:spPr/>
    </dgm:pt>
    <dgm:pt modelId="{9B5BB4A1-93C6-4D88-9A9D-39DE18C86622}" type="pres">
      <dgm:prSet presAssocID="{443F548B-D8FB-4A48-996D-ED9D185F92E2}" presName="sibTrans" presStyleCnt="0"/>
      <dgm:spPr/>
    </dgm:pt>
    <dgm:pt modelId="{A5115835-9BE5-4E48-B64C-988B1502FA3A}" type="pres">
      <dgm:prSet presAssocID="{886C8C6B-C94F-4691-A82F-128065F6EC22}" presName="compNode" presStyleCnt="0"/>
      <dgm:spPr/>
    </dgm:pt>
    <dgm:pt modelId="{31B6B791-9905-4F17-9D0D-CB93E0802F5D}" type="pres">
      <dgm:prSet presAssocID="{886C8C6B-C94F-4691-A82F-128065F6EC22}" presName="iconBgRect" presStyleLbl="bgShp" presStyleIdx="1" presStyleCnt="2"/>
      <dgm:spPr/>
    </dgm:pt>
    <dgm:pt modelId="{2F6A3B2C-4EB0-4487-8345-A3717D6CFE8E}" type="pres">
      <dgm:prSet presAssocID="{886C8C6B-C94F-4691-A82F-128065F6EC2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rvello con riempimento a tinta unita"/>
        </a:ext>
      </dgm:extLst>
    </dgm:pt>
    <dgm:pt modelId="{70AD545E-1535-4B61-A968-986502A5D435}" type="pres">
      <dgm:prSet presAssocID="{886C8C6B-C94F-4691-A82F-128065F6EC22}" presName="spaceRect" presStyleCnt="0"/>
      <dgm:spPr/>
    </dgm:pt>
    <dgm:pt modelId="{C1BCC078-E225-428D-9F0B-0B4E20283D45}" type="pres">
      <dgm:prSet presAssocID="{886C8C6B-C94F-4691-A82F-128065F6EC22}" presName="textRect" presStyleLbl="revTx" presStyleIdx="1" presStyleCnt="2" custScaleX="131731">
        <dgm:presLayoutVars>
          <dgm:chMax val="1"/>
          <dgm:chPref val="1"/>
        </dgm:presLayoutVars>
      </dgm:prSet>
      <dgm:spPr/>
    </dgm:pt>
  </dgm:ptLst>
  <dgm:cxnLst>
    <dgm:cxn modelId="{9A04E600-13D9-4323-AD8F-3F5FE64BABEF}" srcId="{1EF96CCE-F24E-4F42-89ED-5F5A3B3400C2}" destId="{9ADCF231-B547-4488-993D-EE14B1448DDE}" srcOrd="0" destOrd="0" parTransId="{144ABAB7-0D6A-4B79-A609-609835E763B1}" sibTransId="{443F548B-D8FB-4A48-996D-ED9D185F92E2}"/>
    <dgm:cxn modelId="{9CF0C835-552D-4C24-A45F-89AE491C139D}" type="presOf" srcId="{1EF96CCE-F24E-4F42-89ED-5F5A3B3400C2}" destId="{BF42980C-3E1E-43B0-8D58-3127654C3374}" srcOrd="0" destOrd="0" presId="urn:microsoft.com/office/officeart/2018/5/layout/IconCircleLabelList"/>
    <dgm:cxn modelId="{AFBB4736-07B1-4272-9D91-7130F03D2129}" srcId="{1EF96CCE-F24E-4F42-89ED-5F5A3B3400C2}" destId="{886C8C6B-C94F-4691-A82F-128065F6EC22}" srcOrd="1" destOrd="0" parTransId="{F4A63CBF-5D3F-4864-8130-E782BB91AD87}" sibTransId="{9001E061-8A05-4627-81EE-98BC4DFF54C6}"/>
    <dgm:cxn modelId="{78798C50-1682-4EBC-9911-F848F55C2475}" type="presOf" srcId="{9ADCF231-B547-4488-993D-EE14B1448DDE}" destId="{035A88B8-2CED-4D2E-AEBC-016073CBE2FB}" srcOrd="0" destOrd="0" presId="urn:microsoft.com/office/officeart/2018/5/layout/IconCircleLabelList"/>
    <dgm:cxn modelId="{5796DDE7-8286-49DC-B9EE-CD9ECC90C7A0}" type="presOf" srcId="{886C8C6B-C94F-4691-A82F-128065F6EC22}" destId="{C1BCC078-E225-428D-9F0B-0B4E20283D45}" srcOrd="0" destOrd="0" presId="urn:microsoft.com/office/officeart/2018/5/layout/IconCircleLabelList"/>
    <dgm:cxn modelId="{EF745E88-C370-4487-AB8F-AF8ADA17638A}" type="presParOf" srcId="{BF42980C-3E1E-43B0-8D58-3127654C3374}" destId="{CEE31F3E-7BA3-448E-9213-65E539E014A2}" srcOrd="0" destOrd="0" presId="urn:microsoft.com/office/officeart/2018/5/layout/IconCircleLabelList"/>
    <dgm:cxn modelId="{86B549BD-DB56-4D3A-ACA5-DA13102FDCEC}" type="presParOf" srcId="{CEE31F3E-7BA3-448E-9213-65E539E014A2}" destId="{911466FD-70EB-413F-8A80-A7F9A8975914}" srcOrd="0" destOrd="0" presId="urn:microsoft.com/office/officeart/2018/5/layout/IconCircleLabelList"/>
    <dgm:cxn modelId="{5C653BBC-2B48-43AB-A4E9-8F69C8433D28}" type="presParOf" srcId="{CEE31F3E-7BA3-448E-9213-65E539E014A2}" destId="{11AAD426-CDE2-4CCC-833A-34846C7E4843}" srcOrd="1" destOrd="0" presId="urn:microsoft.com/office/officeart/2018/5/layout/IconCircleLabelList"/>
    <dgm:cxn modelId="{AC9B5845-2B0F-4175-AFDA-1051D7C3C639}" type="presParOf" srcId="{CEE31F3E-7BA3-448E-9213-65E539E014A2}" destId="{F7FFE7B0-B066-41D2-B40D-38FD41C2A60D}" srcOrd="2" destOrd="0" presId="urn:microsoft.com/office/officeart/2018/5/layout/IconCircleLabelList"/>
    <dgm:cxn modelId="{E5634A51-5949-4104-8C63-E972E9E5812A}" type="presParOf" srcId="{CEE31F3E-7BA3-448E-9213-65E539E014A2}" destId="{035A88B8-2CED-4D2E-AEBC-016073CBE2FB}" srcOrd="3" destOrd="0" presId="urn:microsoft.com/office/officeart/2018/5/layout/IconCircleLabelList"/>
    <dgm:cxn modelId="{0FCA4CDB-13C3-41B0-AFEE-440B99F22220}" type="presParOf" srcId="{BF42980C-3E1E-43B0-8D58-3127654C3374}" destId="{9B5BB4A1-93C6-4D88-9A9D-39DE18C86622}" srcOrd="1" destOrd="0" presId="urn:microsoft.com/office/officeart/2018/5/layout/IconCircleLabelList"/>
    <dgm:cxn modelId="{D0816354-8B33-4F41-AA16-CD6A3546A6FE}" type="presParOf" srcId="{BF42980C-3E1E-43B0-8D58-3127654C3374}" destId="{A5115835-9BE5-4E48-B64C-988B1502FA3A}" srcOrd="2" destOrd="0" presId="urn:microsoft.com/office/officeart/2018/5/layout/IconCircleLabelList"/>
    <dgm:cxn modelId="{0ED60A74-E7E5-4345-8224-114116C61758}" type="presParOf" srcId="{A5115835-9BE5-4E48-B64C-988B1502FA3A}" destId="{31B6B791-9905-4F17-9D0D-CB93E0802F5D}" srcOrd="0" destOrd="0" presId="urn:microsoft.com/office/officeart/2018/5/layout/IconCircleLabelList"/>
    <dgm:cxn modelId="{D191CDA8-6441-4F6D-BC4C-3873EE12B83A}" type="presParOf" srcId="{A5115835-9BE5-4E48-B64C-988B1502FA3A}" destId="{2F6A3B2C-4EB0-4487-8345-A3717D6CFE8E}" srcOrd="1" destOrd="0" presId="urn:microsoft.com/office/officeart/2018/5/layout/IconCircleLabelList"/>
    <dgm:cxn modelId="{7B444795-2393-4864-9143-841264C82909}" type="presParOf" srcId="{A5115835-9BE5-4E48-B64C-988B1502FA3A}" destId="{70AD545E-1535-4B61-A968-986502A5D435}" srcOrd="2" destOrd="0" presId="urn:microsoft.com/office/officeart/2018/5/layout/IconCircleLabelList"/>
    <dgm:cxn modelId="{A187A447-D375-46FF-8CAD-3331BBF74F7F}" type="presParOf" srcId="{A5115835-9BE5-4E48-B64C-988B1502FA3A}" destId="{C1BCC078-E225-428D-9F0B-0B4E20283D4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F96CCE-F24E-4F42-89ED-5F5A3B3400C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ADCF231-B547-4488-993D-EE14B1448DD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200" b="1" dirty="0">
              <a:latin typeface="Roboto Serif"/>
            </a:rPr>
            <a:t>Corpus </a:t>
          </a:r>
          <a:r>
            <a:rPr lang="it-IT" sz="1200" b="1" dirty="0" err="1">
              <a:latin typeface="Roboto Serif"/>
            </a:rPr>
            <a:t>Preparation</a:t>
          </a:r>
          <a:r>
            <a:rPr lang="en-US" sz="1200" b="1" dirty="0">
              <a:latin typeface="Roboto Serif"/>
            </a:rPr>
            <a:t>: </a:t>
          </a:r>
        </a:p>
        <a:p>
          <a:pPr>
            <a:lnSpc>
              <a:spcPct val="100000"/>
            </a:lnSpc>
            <a:defRPr cap="all"/>
          </a:pPr>
          <a:r>
            <a:rPr lang="en-US" sz="1200" cap="none" dirty="0">
              <a:latin typeface="Roboto Serif"/>
            </a:rPr>
            <a:t>Separate corpora for all, true, and false statements.</a:t>
          </a:r>
          <a:endParaRPr lang="en-US" sz="1100" dirty="0"/>
        </a:p>
      </dgm:t>
    </dgm:pt>
    <dgm:pt modelId="{144ABAB7-0D6A-4B79-A609-609835E763B1}" type="parTrans" cxnId="{9A04E600-13D9-4323-AD8F-3F5FE64BABEF}">
      <dgm:prSet/>
      <dgm:spPr/>
      <dgm:t>
        <a:bodyPr/>
        <a:lstStyle/>
        <a:p>
          <a:endParaRPr lang="en-US"/>
        </a:p>
      </dgm:t>
    </dgm:pt>
    <dgm:pt modelId="{443F548B-D8FB-4A48-996D-ED9D185F92E2}" type="sibTrans" cxnId="{9A04E600-13D9-4323-AD8F-3F5FE64BABEF}">
      <dgm:prSet/>
      <dgm:spPr/>
      <dgm:t>
        <a:bodyPr/>
        <a:lstStyle/>
        <a:p>
          <a:endParaRPr lang="en-US"/>
        </a:p>
      </dgm:t>
    </dgm:pt>
    <dgm:pt modelId="{FC0D8D15-CE18-4BE7-93AC-DA62AE61960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2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Dictionary </a:t>
          </a:r>
          <a:r>
            <a:rPr lang="it-IT" sz="1200" b="1" kern="1200" cap="all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Creation</a:t>
          </a:r>
          <a:r>
            <a:rPr lang="en-US" sz="12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:</a:t>
          </a:r>
        </a:p>
        <a:p>
          <a:pPr>
            <a:lnSpc>
              <a:spcPct val="100000"/>
            </a:lnSpc>
            <a:defRPr cap="all"/>
          </a:pPr>
          <a:r>
            <a:rPr lang="en-US" sz="12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 </a:t>
          </a:r>
          <a:r>
            <a:rPr lang="en-US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Generated dictionaries for each corpus, filtering out rare/common words.</a:t>
          </a:r>
        </a:p>
      </dgm:t>
    </dgm:pt>
    <dgm:pt modelId="{1EB15BC0-6BB3-4CCA-B55D-BD0C4B0BB3FE}" type="parTrans" cxnId="{4F73F657-E1B5-4EFF-A77F-72D5A1B1C92D}">
      <dgm:prSet/>
      <dgm:spPr/>
      <dgm:t>
        <a:bodyPr/>
        <a:lstStyle/>
        <a:p>
          <a:endParaRPr lang="en-US"/>
        </a:p>
      </dgm:t>
    </dgm:pt>
    <dgm:pt modelId="{A14E7E4C-B854-44F9-BAF0-E87BD898A867}" type="sibTrans" cxnId="{4F73F657-E1B5-4EFF-A77F-72D5A1B1C92D}">
      <dgm:prSet/>
      <dgm:spPr/>
      <dgm:t>
        <a:bodyPr/>
        <a:lstStyle/>
        <a:p>
          <a:endParaRPr lang="en-US"/>
        </a:p>
      </dgm:t>
    </dgm:pt>
    <dgm:pt modelId="{947DD9AA-0113-4F7D-B842-9816C66193B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200" b="1" kern="1200" cap="all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Document-Term</a:t>
          </a:r>
          <a:r>
            <a:rPr lang="it-IT" sz="12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 Matrix</a:t>
          </a:r>
          <a:r>
            <a:rPr lang="en-US" sz="1100" kern="1200" dirty="0"/>
            <a:t>: </a:t>
          </a:r>
        </a:p>
        <a:p>
          <a:pPr>
            <a:lnSpc>
              <a:spcPct val="100000"/>
            </a:lnSpc>
            <a:defRPr cap="all"/>
          </a:pPr>
          <a:r>
            <a:rPr lang="en-US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Converted text to bag-of-words representation.</a:t>
          </a:r>
        </a:p>
      </dgm:t>
    </dgm:pt>
    <dgm:pt modelId="{6CA0A3B2-782A-43B8-B312-87F84478B1D3}" type="parTrans" cxnId="{21C92510-7AAD-4C6D-8223-5AB77897F1C5}">
      <dgm:prSet/>
      <dgm:spPr/>
      <dgm:t>
        <a:bodyPr/>
        <a:lstStyle/>
        <a:p>
          <a:endParaRPr lang="en-US"/>
        </a:p>
      </dgm:t>
    </dgm:pt>
    <dgm:pt modelId="{BCF37B3D-2EB4-489D-A12D-B63FC1538AB4}" type="sibTrans" cxnId="{21C92510-7AAD-4C6D-8223-5AB77897F1C5}">
      <dgm:prSet/>
      <dgm:spPr/>
      <dgm:t>
        <a:bodyPr/>
        <a:lstStyle/>
        <a:p>
          <a:endParaRPr lang="en-US"/>
        </a:p>
      </dgm:t>
    </dgm:pt>
    <dgm:pt modelId="{886C8C6B-C94F-4691-A82F-128065F6EC2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2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Model Training</a:t>
          </a:r>
          <a:r>
            <a:rPr lang="en-US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: </a:t>
          </a:r>
        </a:p>
        <a:p>
          <a:pPr>
            <a:lnSpc>
              <a:spcPct val="100000"/>
            </a:lnSpc>
            <a:defRPr cap="all"/>
          </a:pPr>
          <a:r>
            <a:rPr lang="en-US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Trained three LDA models (general, true, false statements) with </a:t>
          </a:r>
          <a:r>
            <a:rPr lang="it-IT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5 </a:t>
          </a:r>
          <a:r>
            <a:rPr lang="it-IT" sz="12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topics</a:t>
          </a:r>
          <a:r>
            <a:rPr lang="it-IT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10 </a:t>
          </a:r>
          <a:r>
            <a:rPr lang="it-IT" sz="12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passes</a:t>
          </a:r>
          <a:r>
            <a:rPr lang="it-IT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Alpha: 'auto', Random state: 42.</a:t>
          </a:r>
          <a:endParaRPr lang="en-US" sz="12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F4A63CBF-5D3F-4864-8130-E782BB91AD87}" type="parTrans" cxnId="{AFBB4736-07B1-4272-9D91-7130F03D2129}">
      <dgm:prSet/>
      <dgm:spPr/>
      <dgm:t>
        <a:bodyPr/>
        <a:lstStyle/>
        <a:p>
          <a:endParaRPr lang="en-US"/>
        </a:p>
      </dgm:t>
    </dgm:pt>
    <dgm:pt modelId="{9001E061-8A05-4627-81EE-98BC4DFF54C6}" type="sibTrans" cxnId="{AFBB4736-07B1-4272-9D91-7130F03D2129}">
      <dgm:prSet/>
      <dgm:spPr/>
      <dgm:t>
        <a:bodyPr/>
        <a:lstStyle/>
        <a:p>
          <a:endParaRPr lang="en-US"/>
        </a:p>
      </dgm:t>
    </dgm:pt>
    <dgm:pt modelId="{19FD1815-47BF-4E9A-A855-9CD501BF40D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2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</a:t>
          </a:r>
          <a:r>
            <a:rPr lang="it-IT" sz="1200" b="1" kern="1200" cap="all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Interpretation</a:t>
          </a:r>
          <a:r>
            <a:rPr lang="it-IT" sz="12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:</a:t>
          </a:r>
        </a:p>
        <a:p>
          <a:pPr>
            <a:lnSpc>
              <a:spcPct val="100000"/>
            </a:lnSpc>
            <a:defRPr cap="all"/>
          </a:pPr>
          <a:r>
            <a:rPr lang="it-IT" sz="12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 </a:t>
          </a:r>
          <a:r>
            <a:rPr lang="en-US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Extracted top 10 words per topic for thematic analysis.</a:t>
          </a:r>
        </a:p>
      </dgm:t>
    </dgm:pt>
    <dgm:pt modelId="{56052DA6-8E67-4A32-8867-DF9EFA62A170}" type="parTrans" cxnId="{693D172C-2202-45C3-8302-897149191342}">
      <dgm:prSet/>
      <dgm:spPr/>
      <dgm:t>
        <a:bodyPr/>
        <a:lstStyle/>
        <a:p>
          <a:endParaRPr lang="it-IT"/>
        </a:p>
      </dgm:t>
    </dgm:pt>
    <dgm:pt modelId="{45F0C597-8372-44DC-A0DF-A51C35F2D7C8}" type="sibTrans" cxnId="{693D172C-2202-45C3-8302-897149191342}">
      <dgm:prSet/>
      <dgm:spPr/>
      <dgm:t>
        <a:bodyPr/>
        <a:lstStyle/>
        <a:p>
          <a:endParaRPr lang="it-IT"/>
        </a:p>
      </dgm:t>
    </dgm:pt>
    <dgm:pt modelId="{FB5BF2F8-7299-481B-BB1D-7359745C189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VISUALIZATION</a:t>
          </a:r>
          <a:r>
            <a:rPr lang="en-US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:</a:t>
          </a:r>
        </a:p>
        <a:p>
          <a:pPr>
            <a:lnSpc>
              <a:spcPct val="100000"/>
            </a:lnSpc>
            <a:defRPr cap="all"/>
          </a:pPr>
          <a:r>
            <a:rPr lang="en-US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Used </a:t>
          </a:r>
          <a:r>
            <a:rPr lang="en-US" sz="12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pyLDAvis</a:t>
          </a:r>
          <a:r>
            <a:rPr lang="en-US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 for interactive exploration of topics.</a:t>
          </a:r>
        </a:p>
      </dgm:t>
    </dgm:pt>
    <dgm:pt modelId="{7C6FD9D1-4270-4284-A57C-C0E3D419A306}" type="parTrans" cxnId="{337E9980-2427-4DA4-9C2B-422B301D640E}">
      <dgm:prSet/>
      <dgm:spPr/>
      <dgm:t>
        <a:bodyPr/>
        <a:lstStyle/>
        <a:p>
          <a:endParaRPr lang="it-IT"/>
        </a:p>
      </dgm:t>
    </dgm:pt>
    <dgm:pt modelId="{83E32A30-A905-499B-8AE3-CC1945896BD3}" type="sibTrans" cxnId="{337E9980-2427-4DA4-9C2B-422B301D640E}">
      <dgm:prSet/>
      <dgm:spPr/>
      <dgm:t>
        <a:bodyPr/>
        <a:lstStyle/>
        <a:p>
          <a:endParaRPr lang="it-IT"/>
        </a:p>
      </dgm:t>
    </dgm:pt>
    <dgm:pt modelId="{BF42980C-3E1E-43B0-8D58-3127654C3374}" type="pres">
      <dgm:prSet presAssocID="{1EF96CCE-F24E-4F42-89ED-5F5A3B3400C2}" presName="root" presStyleCnt="0">
        <dgm:presLayoutVars>
          <dgm:dir/>
          <dgm:resizeHandles val="exact"/>
        </dgm:presLayoutVars>
      </dgm:prSet>
      <dgm:spPr/>
    </dgm:pt>
    <dgm:pt modelId="{CEE31F3E-7BA3-448E-9213-65E539E014A2}" type="pres">
      <dgm:prSet presAssocID="{9ADCF231-B547-4488-993D-EE14B1448DDE}" presName="compNode" presStyleCnt="0"/>
      <dgm:spPr/>
    </dgm:pt>
    <dgm:pt modelId="{911466FD-70EB-413F-8A80-A7F9A8975914}" type="pres">
      <dgm:prSet presAssocID="{9ADCF231-B547-4488-993D-EE14B1448DDE}" presName="iconBgRect" presStyleLbl="bgShp" presStyleIdx="0" presStyleCnt="6"/>
      <dgm:spPr/>
    </dgm:pt>
    <dgm:pt modelId="{11AAD426-CDE2-4CCC-833A-34846C7E4843}" type="pres">
      <dgm:prSet presAssocID="{9ADCF231-B547-4488-993D-EE14B1448DD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 con riempimento a tinta unita"/>
        </a:ext>
      </dgm:extLst>
    </dgm:pt>
    <dgm:pt modelId="{F7FFE7B0-B066-41D2-B40D-38FD41C2A60D}" type="pres">
      <dgm:prSet presAssocID="{9ADCF231-B547-4488-993D-EE14B1448DDE}" presName="spaceRect" presStyleCnt="0"/>
      <dgm:spPr/>
    </dgm:pt>
    <dgm:pt modelId="{035A88B8-2CED-4D2E-AEBC-016073CBE2FB}" type="pres">
      <dgm:prSet presAssocID="{9ADCF231-B547-4488-993D-EE14B1448DDE}" presName="textRect" presStyleLbl="revTx" presStyleIdx="0" presStyleCnt="6">
        <dgm:presLayoutVars>
          <dgm:chMax val="1"/>
          <dgm:chPref val="1"/>
        </dgm:presLayoutVars>
      </dgm:prSet>
      <dgm:spPr/>
    </dgm:pt>
    <dgm:pt modelId="{9B5BB4A1-93C6-4D88-9A9D-39DE18C86622}" type="pres">
      <dgm:prSet presAssocID="{443F548B-D8FB-4A48-996D-ED9D185F92E2}" presName="sibTrans" presStyleCnt="0"/>
      <dgm:spPr/>
    </dgm:pt>
    <dgm:pt modelId="{8F038931-DB8E-43C8-9C0A-25120C8C415E}" type="pres">
      <dgm:prSet presAssocID="{FC0D8D15-CE18-4BE7-93AC-DA62AE61960C}" presName="compNode" presStyleCnt="0"/>
      <dgm:spPr/>
    </dgm:pt>
    <dgm:pt modelId="{3AD59742-090A-4D76-B3C3-E5A043CE0F6E}" type="pres">
      <dgm:prSet presAssocID="{FC0D8D15-CE18-4BE7-93AC-DA62AE61960C}" presName="iconBgRect" presStyleLbl="bgShp" presStyleIdx="1" presStyleCnt="6"/>
      <dgm:spPr/>
    </dgm:pt>
    <dgm:pt modelId="{90A160BA-A93C-4590-ADE9-B09E5CB1EBE4}" type="pres">
      <dgm:prSet presAssocID="{FC0D8D15-CE18-4BE7-93AC-DA62AE61960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 aperto con riempimento a tinta unita"/>
        </a:ext>
      </dgm:extLst>
    </dgm:pt>
    <dgm:pt modelId="{25B0B017-DAAD-44EE-B687-83FB8DCDA1BE}" type="pres">
      <dgm:prSet presAssocID="{FC0D8D15-CE18-4BE7-93AC-DA62AE61960C}" presName="spaceRect" presStyleCnt="0"/>
      <dgm:spPr/>
    </dgm:pt>
    <dgm:pt modelId="{CC785AC8-D025-4F63-9AA0-5885F97F23DD}" type="pres">
      <dgm:prSet presAssocID="{FC0D8D15-CE18-4BE7-93AC-DA62AE61960C}" presName="textRect" presStyleLbl="revTx" presStyleIdx="1" presStyleCnt="6">
        <dgm:presLayoutVars>
          <dgm:chMax val="1"/>
          <dgm:chPref val="1"/>
        </dgm:presLayoutVars>
      </dgm:prSet>
      <dgm:spPr/>
    </dgm:pt>
    <dgm:pt modelId="{46189684-4B07-406C-8C64-12CCDD9C682B}" type="pres">
      <dgm:prSet presAssocID="{A14E7E4C-B854-44F9-BAF0-E87BD898A867}" presName="sibTrans" presStyleCnt="0"/>
      <dgm:spPr/>
    </dgm:pt>
    <dgm:pt modelId="{F67C6F7A-9D32-4BD8-B01C-663AB141CCF5}" type="pres">
      <dgm:prSet presAssocID="{947DD9AA-0113-4F7D-B842-9816C66193B6}" presName="compNode" presStyleCnt="0"/>
      <dgm:spPr/>
    </dgm:pt>
    <dgm:pt modelId="{4534BC48-4674-47BD-8B57-61FD8EF5D4BD}" type="pres">
      <dgm:prSet presAssocID="{947DD9AA-0113-4F7D-B842-9816C66193B6}" presName="iconBgRect" presStyleLbl="bgShp" presStyleIdx="2" presStyleCnt="6"/>
      <dgm:spPr/>
    </dgm:pt>
    <dgm:pt modelId="{629A2C06-ECA0-4537-9E94-F36F01869045}" type="pres">
      <dgm:prSet presAssocID="{947DD9AA-0113-4F7D-B842-9816C66193B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dice QR con riempimento a tinta unita"/>
        </a:ext>
      </dgm:extLst>
    </dgm:pt>
    <dgm:pt modelId="{D714F4B4-DF68-4659-A58E-3AA6903E2DE8}" type="pres">
      <dgm:prSet presAssocID="{947DD9AA-0113-4F7D-B842-9816C66193B6}" presName="spaceRect" presStyleCnt="0"/>
      <dgm:spPr/>
    </dgm:pt>
    <dgm:pt modelId="{CE30A35E-2F50-4FEB-A7DA-D12A2E28D0E8}" type="pres">
      <dgm:prSet presAssocID="{947DD9AA-0113-4F7D-B842-9816C66193B6}" presName="textRect" presStyleLbl="revTx" presStyleIdx="2" presStyleCnt="6">
        <dgm:presLayoutVars>
          <dgm:chMax val="1"/>
          <dgm:chPref val="1"/>
        </dgm:presLayoutVars>
      </dgm:prSet>
      <dgm:spPr/>
    </dgm:pt>
    <dgm:pt modelId="{B9DDE696-BBAC-42F3-8093-A2B59AA79E35}" type="pres">
      <dgm:prSet presAssocID="{BCF37B3D-2EB4-489D-A12D-B63FC1538AB4}" presName="sibTrans" presStyleCnt="0"/>
      <dgm:spPr/>
    </dgm:pt>
    <dgm:pt modelId="{A5115835-9BE5-4E48-B64C-988B1502FA3A}" type="pres">
      <dgm:prSet presAssocID="{886C8C6B-C94F-4691-A82F-128065F6EC22}" presName="compNode" presStyleCnt="0"/>
      <dgm:spPr/>
    </dgm:pt>
    <dgm:pt modelId="{31B6B791-9905-4F17-9D0D-CB93E0802F5D}" type="pres">
      <dgm:prSet presAssocID="{886C8C6B-C94F-4691-A82F-128065F6EC22}" presName="iconBgRect" presStyleLbl="bgShp" presStyleIdx="3" presStyleCnt="6"/>
      <dgm:spPr/>
    </dgm:pt>
    <dgm:pt modelId="{2F6A3B2C-4EB0-4487-8345-A3717D6CFE8E}" type="pres">
      <dgm:prSet presAssocID="{886C8C6B-C94F-4691-A82F-128065F6EC2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 marziali con riempimento a tinta unita"/>
        </a:ext>
      </dgm:extLst>
    </dgm:pt>
    <dgm:pt modelId="{70AD545E-1535-4B61-A968-986502A5D435}" type="pres">
      <dgm:prSet presAssocID="{886C8C6B-C94F-4691-A82F-128065F6EC22}" presName="spaceRect" presStyleCnt="0"/>
      <dgm:spPr/>
    </dgm:pt>
    <dgm:pt modelId="{C1BCC078-E225-428D-9F0B-0B4E20283D45}" type="pres">
      <dgm:prSet presAssocID="{886C8C6B-C94F-4691-A82F-128065F6EC22}" presName="textRect" presStyleLbl="revTx" presStyleIdx="3" presStyleCnt="6">
        <dgm:presLayoutVars>
          <dgm:chMax val="1"/>
          <dgm:chPref val="1"/>
        </dgm:presLayoutVars>
      </dgm:prSet>
      <dgm:spPr/>
    </dgm:pt>
    <dgm:pt modelId="{4B103546-8CA8-4394-946B-F9A7827CC082}" type="pres">
      <dgm:prSet presAssocID="{9001E061-8A05-4627-81EE-98BC4DFF54C6}" presName="sibTrans" presStyleCnt="0"/>
      <dgm:spPr/>
    </dgm:pt>
    <dgm:pt modelId="{A9856FF6-8772-45BB-A6BC-BA8AC2CB5ED1}" type="pres">
      <dgm:prSet presAssocID="{19FD1815-47BF-4E9A-A855-9CD501BF40D4}" presName="compNode" presStyleCnt="0"/>
      <dgm:spPr/>
    </dgm:pt>
    <dgm:pt modelId="{1AA1F21A-FC0C-4DCE-BA85-EEACFB9CEA1A}" type="pres">
      <dgm:prSet presAssocID="{19FD1815-47BF-4E9A-A855-9CD501BF40D4}" presName="iconBgRect" presStyleLbl="bgShp" presStyleIdx="4" presStyleCnt="6"/>
      <dgm:spPr/>
    </dgm:pt>
    <dgm:pt modelId="{741CB108-F11A-4EA8-8502-1A7CCBB10E8E}" type="pres">
      <dgm:prSet presAssocID="{19FD1815-47BF-4E9A-A855-9CD501BF40D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nto interrogativo con riempimento a tinta unita"/>
        </a:ext>
      </dgm:extLst>
    </dgm:pt>
    <dgm:pt modelId="{3CE572DE-F370-4920-9CB0-E41EB389C240}" type="pres">
      <dgm:prSet presAssocID="{19FD1815-47BF-4E9A-A855-9CD501BF40D4}" presName="spaceRect" presStyleCnt="0"/>
      <dgm:spPr/>
    </dgm:pt>
    <dgm:pt modelId="{BC73B206-A1E8-412D-96DE-9DA9C5C532CD}" type="pres">
      <dgm:prSet presAssocID="{19FD1815-47BF-4E9A-A855-9CD501BF40D4}" presName="textRect" presStyleLbl="revTx" presStyleIdx="4" presStyleCnt="6">
        <dgm:presLayoutVars>
          <dgm:chMax val="1"/>
          <dgm:chPref val="1"/>
        </dgm:presLayoutVars>
      </dgm:prSet>
      <dgm:spPr/>
    </dgm:pt>
    <dgm:pt modelId="{090909A8-62C0-4285-8A02-1DAC0727AC13}" type="pres">
      <dgm:prSet presAssocID="{45F0C597-8372-44DC-A0DF-A51C35F2D7C8}" presName="sibTrans" presStyleCnt="0"/>
      <dgm:spPr/>
    </dgm:pt>
    <dgm:pt modelId="{264770A6-2C54-465C-8296-6915EA8656F3}" type="pres">
      <dgm:prSet presAssocID="{FB5BF2F8-7299-481B-BB1D-7359745C189E}" presName="compNode" presStyleCnt="0"/>
      <dgm:spPr/>
    </dgm:pt>
    <dgm:pt modelId="{9DACAD61-219C-4C52-A227-BF39E7DD2560}" type="pres">
      <dgm:prSet presAssocID="{FB5BF2F8-7299-481B-BB1D-7359745C189E}" presName="iconBgRect" presStyleLbl="bgShp" presStyleIdx="5" presStyleCnt="6"/>
      <dgm:spPr/>
    </dgm:pt>
    <dgm:pt modelId="{C9757A83-C199-456C-BAFE-013EDA9B4E67}" type="pres">
      <dgm:prSet presAssocID="{FB5BF2F8-7299-481B-BB1D-7359745C189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scopio con riempimento a tinta unita"/>
        </a:ext>
      </dgm:extLst>
    </dgm:pt>
    <dgm:pt modelId="{EFBA4C47-B87A-460C-998F-15DC8F05D222}" type="pres">
      <dgm:prSet presAssocID="{FB5BF2F8-7299-481B-BB1D-7359745C189E}" presName="spaceRect" presStyleCnt="0"/>
      <dgm:spPr/>
    </dgm:pt>
    <dgm:pt modelId="{D3B83C1C-D5FE-4B37-B908-7987B2DA7591}" type="pres">
      <dgm:prSet presAssocID="{FB5BF2F8-7299-481B-BB1D-7359745C189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A04E600-13D9-4323-AD8F-3F5FE64BABEF}" srcId="{1EF96CCE-F24E-4F42-89ED-5F5A3B3400C2}" destId="{9ADCF231-B547-4488-993D-EE14B1448DDE}" srcOrd="0" destOrd="0" parTransId="{144ABAB7-0D6A-4B79-A609-609835E763B1}" sibTransId="{443F548B-D8FB-4A48-996D-ED9D185F92E2}"/>
    <dgm:cxn modelId="{21C92510-7AAD-4C6D-8223-5AB77897F1C5}" srcId="{1EF96CCE-F24E-4F42-89ED-5F5A3B3400C2}" destId="{947DD9AA-0113-4F7D-B842-9816C66193B6}" srcOrd="2" destOrd="0" parTransId="{6CA0A3B2-782A-43B8-B312-87F84478B1D3}" sibTransId="{BCF37B3D-2EB4-489D-A12D-B63FC1538AB4}"/>
    <dgm:cxn modelId="{693D172C-2202-45C3-8302-897149191342}" srcId="{1EF96CCE-F24E-4F42-89ED-5F5A3B3400C2}" destId="{19FD1815-47BF-4E9A-A855-9CD501BF40D4}" srcOrd="4" destOrd="0" parTransId="{56052DA6-8E67-4A32-8867-DF9EFA62A170}" sibTransId="{45F0C597-8372-44DC-A0DF-A51C35F2D7C8}"/>
    <dgm:cxn modelId="{9CF0C835-552D-4C24-A45F-89AE491C139D}" type="presOf" srcId="{1EF96CCE-F24E-4F42-89ED-5F5A3B3400C2}" destId="{BF42980C-3E1E-43B0-8D58-3127654C3374}" srcOrd="0" destOrd="0" presId="urn:microsoft.com/office/officeart/2018/5/layout/IconCircleLabelList"/>
    <dgm:cxn modelId="{AFBB4736-07B1-4272-9D91-7130F03D2129}" srcId="{1EF96CCE-F24E-4F42-89ED-5F5A3B3400C2}" destId="{886C8C6B-C94F-4691-A82F-128065F6EC22}" srcOrd="3" destOrd="0" parTransId="{F4A63CBF-5D3F-4864-8130-E782BB91AD87}" sibTransId="{9001E061-8A05-4627-81EE-98BC4DFF54C6}"/>
    <dgm:cxn modelId="{78798C50-1682-4EBC-9911-F848F55C2475}" type="presOf" srcId="{9ADCF231-B547-4488-993D-EE14B1448DDE}" destId="{035A88B8-2CED-4D2E-AEBC-016073CBE2FB}" srcOrd="0" destOrd="0" presId="urn:microsoft.com/office/officeart/2018/5/layout/IconCircleLabelList"/>
    <dgm:cxn modelId="{3C9E9E73-3F74-41FD-8DE7-C4B9E40A673C}" type="presOf" srcId="{FB5BF2F8-7299-481B-BB1D-7359745C189E}" destId="{D3B83C1C-D5FE-4B37-B908-7987B2DA7591}" srcOrd="0" destOrd="0" presId="urn:microsoft.com/office/officeart/2018/5/layout/IconCircleLabelList"/>
    <dgm:cxn modelId="{4F73F657-E1B5-4EFF-A77F-72D5A1B1C92D}" srcId="{1EF96CCE-F24E-4F42-89ED-5F5A3B3400C2}" destId="{FC0D8D15-CE18-4BE7-93AC-DA62AE61960C}" srcOrd="1" destOrd="0" parTransId="{1EB15BC0-6BB3-4CCA-B55D-BD0C4B0BB3FE}" sibTransId="{A14E7E4C-B854-44F9-BAF0-E87BD898A867}"/>
    <dgm:cxn modelId="{337E9980-2427-4DA4-9C2B-422B301D640E}" srcId="{1EF96CCE-F24E-4F42-89ED-5F5A3B3400C2}" destId="{FB5BF2F8-7299-481B-BB1D-7359745C189E}" srcOrd="5" destOrd="0" parTransId="{7C6FD9D1-4270-4284-A57C-C0E3D419A306}" sibTransId="{83E32A30-A905-499B-8AE3-CC1945896BD3}"/>
    <dgm:cxn modelId="{072A61A9-4FCF-4399-AB76-D9A647F76C8D}" type="presOf" srcId="{19FD1815-47BF-4E9A-A855-9CD501BF40D4}" destId="{BC73B206-A1E8-412D-96DE-9DA9C5C532CD}" srcOrd="0" destOrd="0" presId="urn:microsoft.com/office/officeart/2018/5/layout/IconCircleLabelList"/>
    <dgm:cxn modelId="{3288BFDC-B0C4-4DA6-A7A0-38301FF56BD3}" type="presOf" srcId="{947DD9AA-0113-4F7D-B842-9816C66193B6}" destId="{CE30A35E-2F50-4FEB-A7DA-D12A2E28D0E8}" srcOrd="0" destOrd="0" presId="urn:microsoft.com/office/officeart/2018/5/layout/IconCircleLabelList"/>
    <dgm:cxn modelId="{E86A46E5-B1AE-4877-9BD7-00F875C205B3}" type="presOf" srcId="{FC0D8D15-CE18-4BE7-93AC-DA62AE61960C}" destId="{CC785AC8-D025-4F63-9AA0-5885F97F23DD}" srcOrd="0" destOrd="0" presId="urn:microsoft.com/office/officeart/2018/5/layout/IconCircleLabelList"/>
    <dgm:cxn modelId="{5796DDE7-8286-49DC-B9EE-CD9ECC90C7A0}" type="presOf" srcId="{886C8C6B-C94F-4691-A82F-128065F6EC22}" destId="{C1BCC078-E225-428D-9F0B-0B4E20283D45}" srcOrd="0" destOrd="0" presId="urn:microsoft.com/office/officeart/2018/5/layout/IconCircleLabelList"/>
    <dgm:cxn modelId="{EF745E88-C370-4487-AB8F-AF8ADA17638A}" type="presParOf" srcId="{BF42980C-3E1E-43B0-8D58-3127654C3374}" destId="{CEE31F3E-7BA3-448E-9213-65E539E014A2}" srcOrd="0" destOrd="0" presId="urn:microsoft.com/office/officeart/2018/5/layout/IconCircleLabelList"/>
    <dgm:cxn modelId="{86B549BD-DB56-4D3A-ACA5-DA13102FDCEC}" type="presParOf" srcId="{CEE31F3E-7BA3-448E-9213-65E539E014A2}" destId="{911466FD-70EB-413F-8A80-A7F9A8975914}" srcOrd="0" destOrd="0" presId="urn:microsoft.com/office/officeart/2018/5/layout/IconCircleLabelList"/>
    <dgm:cxn modelId="{5C653BBC-2B48-43AB-A4E9-8F69C8433D28}" type="presParOf" srcId="{CEE31F3E-7BA3-448E-9213-65E539E014A2}" destId="{11AAD426-CDE2-4CCC-833A-34846C7E4843}" srcOrd="1" destOrd="0" presId="urn:microsoft.com/office/officeart/2018/5/layout/IconCircleLabelList"/>
    <dgm:cxn modelId="{AC9B5845-2B0F-4175-AFDA-1051D7C3C639}" type="presParOf" srcId="{CEE31F3E-7BA3-448E-9213-65E539E014A2}" destId="{F7FFE7B0-B066-41D2-B40D-38FD41C2A60D}" srcOrd="2" destOrd="0" presId="urn:microsoft.com/office/officeart/2018/5/layout/IconCircleLabelList"/>
    <dgm:cxn modelId="{E5634A51-5949-4104-8C63-E972E9E5812A}" type="presParOf" srcId="{CEE31F3E-7BA3-448E-9213-65E539E014A2}" destId="{035A88B8-2CED-4D2E-AEBC-016073CBE2FB}" srcOrd="3" destOrd="0" presId="urn:microsoft.com/office/officeart/2018/5/layout/IconCircleLabelList"/>
    <dgm:cxn modelId="{0FCA4CDB-13C3-41B0-AFEE-440B99F22220}" type="presParOf" srcId="{BF42980C-3E1E-43B0-8D58-3127654C3374}" destId="{9B5BB4A1-93C6-4D88-9A9D-39DE18C86622}" srcOrd="1" destOrd="0" presId="urn:microsoft.com/office/officeart/2018/5/layout/IconCircleLabelList"/>
    <dgm:cxn modelId="{4B07832E-4674-43A6-B6DD-4BD20BA67CC4}" type="presParOf" srcId="{BF42980C-3E1E-43B0-8D58-3127654C3374}" destId="{8F038931-DB8E-43C8-9C0A-25120C8C415E}" srcOrd="2" destOrd="0" presId="urn:microsoft.com/office/officeart/2018/5/layout/IconCircleLabelList"/>
    <dgm:cxn modelId="{33E062A0-9FBC-494A-8B7F-0E057A6AFCBD}" type="presParOf" srcId="{8F038931-DB8E-43C8-9C0A-25120C8C415E}" destId="{3AD59742-090A-4D76-B3C3-E5A043CE0F6E}" srcOrd="0" destOrd="0" presId="urn:microsoft.com/office/officeart/2018/5/layout/IconCircleLabelList"/>
    <dgm:cxn modelId="{737EBBD7-2624-4FEC-85EA-CEC00F49639E}" type="presParOf" srcId="{8F038931-DB8E-43C8-9C0A-25120C8C415E}" destId="{90A160BA-A93C-4590-ADE9-B09E5CB1EBE4}" srcOrd="1" destOrd="0" presId="urn:microsoft.com/office/officeart/2018/5/layout/IconCircleLabelList"/>
    <dgm:cxn modelId="{611190AE-F814-4FC3-B292-98BD08885271}" type="presParOf" srcId="{8F038931-DB8E-43C8-9C0A-25120C8C415E}" destId="{25B0B017-DAAD-44EE-B687-83FB8DCDA1BE}" srcOrd="2" destOrd="0" presId="urn:microsoft.com/office/officeart/2018/5/layout/IconCircleLabelList"/>
    <dgm:cxn modelId="{AC54F276-6A9D-4498-A77B-512DE776C600}" type="presParOf" srcId="{8F038931-DB8E-43C8-9C0A-25120C8C415E}" destId="{CC785AC8-D025-4F63-9AA0-5885F97F23DD}" srcOrd="3" destOrd="0" presId="urn:microsoft.com/office/officeart/2018/5/layout/IconCircleLabelList"/>
    <dgm:cxn modelId="{645E34BD-5E05-4DD9-A35D-342FEFFC25A0}" type="presParOf" srcId="{BF42980C-3E1E-43B0-8D58-3127654C3374}" destId="{46189684-4B07-406C-8C64-12CCDD9C682B}" srcOrd="3" destOrd="0" presId="urn:microsoft.com/office/officeart/2018/5/layout/IconCircleLabelList"/>
    <dgm:cxn modelId="{F30406C5-A90B-4B80-84B3-CAF980BF6A1E}" type="presParOf" srcId="{BF42980C-3E1E-43B0-8D58-3127654C3374}" destId="{F67C6F7A-9D32-4BD8-B01C-663AB141CCF5}" srcOrd="4" destOrd="0" presId="urn:microsoft.com/office/officeart/2018/5/layout/IconCircleLabelList"/>
    <dgm:cxn modelId="{7E9F2CD1-35DF-41FC-9969-D98FD7C9FEFA}" type="presParOf" srcId="{F67C6F7A-9D32-4BD8-B01C-663AB141CCF5}" destId="{4534BC48-4674-47BD-8B57-61FD8EF5D4BD}" srcOrd="0" destOrd="0" presId="urn:microsoft.com/office/officeart/2018/5/layout/IconCircleLabelList"/>
    <dgm:cxn modelId="{9487767A-0279-46D2-AB13-D67FD01FC88B}" type="presParOf" srcId="{F67C6F7A-9D32-4BD8-B01C-663AB141CCF5}" destId="{629A2C06-ECA0-4537-9E94-F36F01869045}" srcOrd="1" destOrd="0" presId="urn:microsoft.com/office/officeart/2018/5/layout/IconCircleLabelList"/>
    <dgm:cxn modelId="{68C80F76-0D5D-4FD8-8569-B810C20809AE}" type="presParOf" srcId="{F67C6F7A-9D32-4BD8-B01C-663AB141CCF5}" destId="{D714F4B4-DF68-4659-A58E-3AA6903E2DE8}" srcOrd="2" destOrd="0" presId="urn:microsoft.com/office/officeart/2018/5/layout/IconCircleLabelList"/>
    <dgm:cxn modelId="{29DF25F5-87E4-4F7D-B726-576D5FD8983B}" type="presParOf" srcId="{F67C6F7A-9D32-4BD8-B01C-663AB141CCF5}" destId="{CE30A35E-2F50-4FEB-A7DA-D12A2E28D0E8}" srcOrd="3" destOrd="0" presId="urn:microsoft.com/office/officeart/2018/5/layout/IconCircleLabelList"/>
    <dgm:cxn modelId="{4957B753-B3D2-4CB0-81FC-7BBB7745E59E}" type="presParOf" srcId="{BF42980C-3E1E-43B0-8D58-3127654C3374}" destId="{B9DDE696-BBAC-42F3-8093-A2B59AA79E35}" srcOrd="5" destOrd="0" presId="urn:microsoft.com/office/officeart/2018/5/layout/IconCircleLabelList"/>
    <dgm:cxn modelId="{D0816354-8B33-4F41-AA16-CD6A3546A6FE}" type="presParOf" srcId="{BF42980C-3E1E-43B0-8D58-3127654C3374}" destId="{A5115835-9BE5-4E48-B64C-988B1502FA3A}" srcOrd="6" destOrd="0" presId="urn:microsoft.com/office/officeart/2018/5/layout/IconCircleLabelList"/>
    <dgm:cxn modelId="{0ED60A74-E7E5-4345-8224-114116C61758}" type="presParOf" srcId="{A5115835-9BE5-4E48-B64C-988B1502FA3A}" destId="{31B6B791-9905-4F17-9D0D-CB93E0802F5D}" srcOrd="0" destOrd="0" presId="urn:microsoft.com/office/officeart/2018/5/layout/IconCircleLabelList"/>
    <dgm:cxn modelId="{D191CDA8-6441-4F6D-BC4C-3873EE12B83A}" type="presParOf" srcId="{A5115835-9BE5-4E48-B64C-988B1502FA3A}" destId="{2F6A3B2C-4EB0-4487-8345-A3717D6CFE8E}" srcOrd="1" destOrd="0" presId="urn:microsoft.com/office/officeart/2018/5/layout/IconCircleLabelList"/>
    <dgm:cxn modelId="{7B444795-2393-4864-9143-841264C82909}" type="presParOf" srcId="{A5115835-9BE5-4E48-B64C-988B1502FA3A}" destId="{70AD545E-1535-4B61-A968-986502A5D435}" srcOrd="2" destOrd="0" presId="urn:microsoft.com/office/officeart/2018/5/layout/IconCircleLabelList"/>
    <dgm:cxn modelId="{A187A447-D375-46FF-8CAD-3331BBF74F7F}" type="presParOf" srcId="{A5115835-9BE5-4E48-B64C-988B1502FA3A}" destId="{C1BCC078-E225-428D-9F0B-0B4E20283D45}" srcOrd="3" destOrd="0" presId="urn:microsoft.com/office/officeart/2018/5/layout/IconCircleLabelList"/>
    <dgm:cxn modelId="{86B2E430-A3F7-4742-89F5-EA5D8D73CF1A}" type="presParOf" srcId="{BF42980C-3E1E-43B0-8D58-3127654C3374}" destId="{4B103546-8CA8-4394-946B-F9A7827CC082}" srcOrd="7" destOrd="0" presId="urn:microsoft.com/office/officeart/2018/5/layout/IconCircleLabelList"/>
    <dgm:cxn modelId="{F2BF3F5A-64A0-4635-8616-B9E019D176F7}" type="presParOf" srcId="{BF42980C-3E1E-43B0-8D58-3127654C3374}" destId="{A9856FF6-8772-45BB-A6BC-BA8AC2CB5ED1}" srcOrd="8" destOrd="0" presId="urn:microsoft.com/office/officeart/2018/5/layout/IconCircleLabelList"/>
    <dgm:cxn modelId="{EDF4A379-6C6C-4F67-998E-F0051F52E8F7}" type="presParOf" srcId="{A9856FF6-8772-45BB-A6BC-BA8AC2CB5ED1}" destId="{1AA1F21A-FC0C-4DCE-BA85-EEACFB9CEA1A}" srcOrd="0" destOrd="0" presId="urn:microsoft.com/office/officeart/2018/5/layout/IconCircleLabelList"/>
    <dgm:cxn modelId="{CD2A21D0-E59D-4C12-A65E-D411E37B961D}" type="presParOf" srcId="{A9856FF6-8772-45BB-A6BC-BA8AC2CB5ED1}" destId="{741CB108-F11A-4EA8-8502-1A7CCBB10E8E}" srcOrd="1" destOrd="0" presId="urn:microsoft.com/office/officeart/2018/5/layout/IconCircleLabelList"/>
    <dgm:cxn modelId="{06DE1B67-367C-43CC-8AA3-2115F914D372}" type="presParOf" srcId="{A9856FF6-8772-45BB-A6BC-BA8AC2CB5ED1}" destId="{3CE572DE-F370-4920-9CB0-E41EB389C240}" srcOrd="2" destOrd="0" presId="urn:microsoft.com/office/officeart/2018/5/layout/IconCircleLabelList"/>
    <dgm:cxn modelId="{080D459E-8789-47E2-8442-13D94923ABA7}" type="presParOf" srcId="{A9856FF6-8772-45BB-A6BC-BA8AC2CB5ED1}" destId="{BC73B206-A1E8-412D-96DE-9DA9C5C532CD}" srcOrd="3" destOrd="0" presId="urn:microsoft.com/office/officeart/2018/5/layout/IconCircleLabelList"/>
    <dgm:cxn modelId="{4B10836C-47CC-486B-9FE7-5D8C2F2D369A}" type="presParOf" srcId="{BF42980C-3E1E-43B0-8D58-3127654C3374}" destId="{090909A8-62C0-4285-8A02-1DAC0727AC13}" srcOrd="9" destOrd="0" presId="urn:microsoft.com/office/officeart/2018/5/layout/IconCircleLabelList"/>
    <dgm:cxn modelId="{8DBEA93A-10C9-4E20-9216-2F68DD5C80A9}" type="presParOf" srcId="{BF42980C-3E1E-43B0-8D58-3127654C3374}" destId="{264770A6-2C54-465C-8296-6915EA8656F3}" srcOrd="10" destOrd="0" presId="urn:microsoft.com/office/officeart/2018/5/layout/IconCircleLabelList"/>
    <dgm:cxn modelId="{4E30CE11-C77D-4B50-AD5B-5408E2FC771A}" type="presParOf" srcId="{264770A6-2C54-465C-8296-6915EA8656F3}" destId="{9DACAD61-219C-4C52-A227-BF39E7DD2560}" srcOrd="0" destOrd="0" presId="urn:microsoft.com/office/officeart/2018/5/layout/IconCircleLabelList"/>
    <dgm:cxn modelId="{D6087CAC-6B82-4A34-8F18-BD8D2CD32323}" type="presParOf" srcId="{264770A6-2C54-465C-8296-6915EA8656F3}" destId="{C9757A83-C199-456C-BAFE-013EDA9B4E67}" srcOrd="1" destOrd="0" presId="urn:microsoft.com/office/officeart/2018/5/layout/IconCircleLabelList"/>
    <dgm:cxn modelId="{09065723-BA84-4F53-80ED-06C940973904}" type="presParOf" srcId="{264770A6-2C54-465C-8296-6915EA8656F3}" destId="{EFBA4C47-B87A-460C-998F-15DC8F05D222}" srcOrd="2" destOrd="0" presId="urn:microsoft.com/office/officeart/2018/5/layout/IconCircleLabelList"/>
    <dgm:cxn modelId="{D49F311C-A343-4A56-B6F1-92D59D0A90DC}" type="presParOf" srcId="{264770A6-2C54-465C-8296-6915EA8656F3}" destId="{D3B83C1C-D5FE-4B37-B908-7987B2DA759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F96CCE-F24E-4F42-89ED-5F5A3B3400C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ADCF231-B547-4488-993D-EE14B1448DD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dirty="0" err="1">
              <a:latin typeface="Roboto Serif"/>
            </a:rPr>
            <a:t>Perplexity</a:t>
          </a:r>
          <a:r>
            <a:rPr lang="it-IT" sz="1400" b="1" dirty="0">
              <a:latin typeface="Roboto Serif"/>
            </a:rPr>
            <a:t>:</a:t>
          </a:r>
        </a:p>
        <a:p>
          <a:pPr>
            <a:lnSpc>
              <a:spcPct val="100000"/>
            </a:lnSpc>
            <a:defRPr cap="all"/>
          </a:pPr>
          <a:r>
            <a:rPr lang="en-US" sz="1400" cap="none" dirty="0">
              <a:latin typeface="Roboto Serif"/>
            </a:rPr>
            <a:t>A statistical measure of how well a probability model predicts a sample. Lower perplexity indicates better generalization performance.</a:t>
          </a:r>
          <a:endParaRPr lang="en-US" sz="1200" dirty="0"/>
        </a:p>
      </dgm:t>
    </dgm:pt>
    <dgm:pt modelId="{144ABAB7-0D6A-4B79-A609-609835E763B1}" type="parTrans" cxnId="{9A04E600-13D9-4323-AD8F-3F5FE64BABEF}">
      <dgm:prSet/>
      <dgm:spPr/>
      <dgm:t>
        <a:bodyPr/>
        <a:lstStyle/>
        <a:p>
          <a:endParaRPr lang="en-US"/>
        </a:p>
      </dgm:t>
    </dgm:pt>
    <dgm:pt modelId="{443F548B-D8FB-4A48-996D-ED9D185F92E2}" type="sibTrans" cxnId="{9A04E600-13D9-4323-AD8F-3F5FE64BABEF}">
      <dgm:prSet/>
      <dgm:spPr/>
      <dgm:t>
        <a:bodyPr/>
        <a:lstStyle/>
        <a:p>
          <a:endParaRPr lang="en-US"/>
        </a:p>
      </dgm:t>
    </dgm:pt>
    <dgm:pt modelId="{FC0D8D15-CE18-4BE7-93AC-DA62AE61960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Coherence</a:t>
          </a: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 Score: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Measures semantic similarity between top words in each topic.</a:t>
          </a:r>
        </a:p>
      </dgm:t>
    </dgm:pt>
    <dgm:pt modelId="{1EB15BC0-6BB3-4CCA-B55D-BD0C4B0BB3FE}" type="parTrans" cxnId="{4F73F657-E1B5-4EFF-A77F-72D5A1B1C92D}">
      <dgm:prSet/>
      <dgm:spPr/>
      <dgm:t>
        <a:bodyPr/>
        <a:lstStyle/>
        <a:p>
          <a:endParaRPr lang="en-US"/>
        </a:p>
      </dgm:t>
    </dgm:pt>
    <dgm:pt modelId="{A14E7E4C-B854-44F9-BAF0-E87BD898A867}" type="sibTrans" cxnId="{4F73F657-E1B5-4EFF-A77F-72D5A1B1C92D}">
      <dgm:prSet/>
      <dgm:spPr/>
      <dgm:t>
        <a:bodyPr/>
        <a:lstStyle/>
        <a:p>
          <a:endParaRPr lang="en-US"/>
        </a:p>
      </dgm:t>
    </dgm:pt>
    <dgm:pt modelId="{8B5C9512-85BC-449B-866C-7B0B3088A26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INTERPRETABILITY: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Assessed by examining the relevance of top words to political discourse.</a:t>
          </a:r>
        </a:p>
      </dgm:t>
    </dgm:pt>
    <dgm:pt modelId="{EEF9CDCE-819C-4C34-B6B3-7A4105D56F77}" type="sibTrans" cxnId="{2ABBE5BE-F7D1-4636-A46F-0A86C2D43CAD}">
      <dgm:prSet/>
      <dgm:spPr/>
      <dgm:t>
        <a:bodyPr/>
        <a:lstStyle/>
        <a:p>
          <a:endParaRPr lang="it-IT"/>
        </a:p>
      </dgm:t>
    </dgm:pt>
    <dgm:pt modelId="{892930FE-16EF-48DB-9E28-CBD9621D25BB}" type="parTrans" cxnId="{2ABBE5BE-F7D1-4636-A46F-0A86C2D43CAD}">
      <dgm:prSet/>
      <dgm:spPr/>
      <dgm:t>
        <a:bodyPr/>
        <a:lstStyle/>
        <a:p>
          <a:endParaRPr lang="it-IT"/>
        </a:p>
      </dgm:t>
    </dgm:pt>
    <dgm:pt modelId="{BF42980C-3E1E-43B0-8D58-3127654C3374}" type="pres">
      <dgm:prSet presAssocID="{1EF96CCE-F24E-4F42-89ED-5F5A3B3400C2}" presName="root" presStyleCnt="0">
        <dgm:presLayoutVars>
          <dgm:dir/>
          <dgm:resizeHandles val="exact"/>
        </dgm:presLayoutVars>
      </dgm:prSet>
      <dgm:spPr/>
    </dgm:pt>
    <dgm:pt modelId="{CEE31F3E-7BA3-448E-9213-65E539E014A2}" type="pres">
      <dgm:prSet presAssocID="{9ADCF231-B547-4488-993D-EE14B1448DDE}" presName="compNode" presStyleCnt="0"/>
      <dgm:spPr/>
    </dgm:pt>
    <dgm:pt modelId="{911466FD-70EB-413F-8A80-A7F9A8975914}" type="pres">
      <dgm:prSet presAssocID="{9ADCF231-B547-4488-993D-EE14B1448DDE}" presName="iconBgRect" presStyleLbl="bgShp" presStyleIdx="0" presStyleCnt="3"/>
      <dgm:spPr/>
    </dgm:pt>
    <dgm:pt modelId="{11AAD426-CDE2-4CCC-833A-34846C7E4843}" type="pres">
      <dgm:prSet presAssocID="{9ADCF231-B547-4488-993D-EE14B1448D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a confusa con riempimento a tinta unita"/>
        </a:ext>
      </dgm:extLst>
    </dgm:pt>
    <dgm:pt modelId="{F7FFE7B0-B066-41D2-B40D-38FD41C2A60D}" type="pres">
      <dgm:prSet presAssocID="{9ADCF231-B547-4488-993D-EE14B1448DDE}" presName="spaceRect" presStyleCnt="0"/>
      <dgm:spPr/>
    </dgm:pt>
    <dgm:pt modelId="{035A88B8-2CED-4D2E-AEBC-016073CBE2FB}" type="pres">
      <dgm:prSet presAssocID="{9ADCF231-B547-4488-993D-EE14B1448DDE}" presName="textRect" presStyleLbl="revTx" presStyleIdx="0" presStyleCnt="3" custScaleX="193352">
        <dgm:presLayoutVars>
          <dgm:chMax val="1"/>
          <dgm:chPref val="1"/>
        </dgm:presLayoutVars>
      </dgm:prSet>
      <dgm:spPr/>
    </dgm:pt>
    <dgm:pt modelId="{9B5BB4A1-93C6-4D88-9A9D-39DE18C86622}" type="pres">
      <dgm:prSet presAssocID="{443F548B-D8FB-4A48-996D-ED9D185F92E2}" presName="sibTrans" presStyleCnt="0"/>
      <dgm:spPr/>
    </dgm:pt>
    <dgm:pt modelId="{8F038931-DB8E-43C8-9C0A-25120C8C415E}" type="pres">
      <dgm:prSet presAssocID="{FC0D8D15-CE18-4BE7-93AC-DA62AE61960C}" presName="compNode" presStyleCnt="0"/>
      <dgm:spPr/>
    </dgm:pt>
    <dgm:pt modelId="{3AD59742-090A-4D76-B3C3-E5A043CE0F6E}" type="pres">
      <dgm:prSet presAssocID="{FC0D8D15-CE18-4BE7-93AC-DA62AE61960C}" presName="iconBgRect" presStyleLbl="bgShp" presStyleIdx="1" presStyleCnt="3"/>
      <dgm:spPr/>
    </dgm:pt>
    <dgm:pt modelId="{90A160BA-A93C-4590-ADE9-B09E5CB1EBE4}" type="pres">
      <dgm:prSet presAssocID="{FC0D8D15-CE18-4BE7-93AC-DA62AE6196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indietro con avvicinamento dita con riempimento a tinta unita"/>
        </a:ext>
      </dgm:extLst>
    </dgm:pt>
    <dgm:pt modelId="{25B0B017-DAAD-44EE-B687-83FB8DCDA1BE}" type="pres">
      <dgm:prSet presAssocID="{FC0D8D15-CE18-4BE7-93AC-DA62AE61960C}" presName="spaceRect" presStyleCnt="0"/>
      <dgm:spPr/>
    </dgm:pt>
    <dgm:pt modelId="{CC785AC8-D025-4F63-9AA0-5885F97F23DD}" type="pres">
      <dgm:prSet presAssocID="{FC0D8D15-CE18-4BE7-93AC-DA62AE61960C}" presName="textRect" presStyleLbl="revTx" presStyleIdx="1" presStyleCnt="3" custScaleX="142569">
        <dgm:presLayoutVars>
          <dgm:chMax val="1"/>
          <dgm:chPref val="1"/>
        </dgm:presLayoutVars>
      </dgm:prSet>
      <dgm:spPr/>
    </dgm:pt>
    <dgm:pt modelId="{492D13F6-309A-45E5-8A08-AFB670792D91}" type="pres">
      <dgm:prSet presAssocID="{A14E7E4C-B854-44F9-BAF0-E87BD898A867}" presName="sibTrans" presStyleCnt="0"/>
      <dgm:spPr/>
    </dgm:pt>
    <dgm:pt modelId="{571E30DA-31B6-46FD-900C-700F00ED2564}" type="pres">
      <dgm:prSet presAssocID="{8B5C9512-85BC-449B-866C-7B0B3088A265}" presName="compNode" presStyleCnt="0"/>
      <dgm:spPr/>
    </dgm:pt>
    <dgm:pt modelId="{863AB514-967C-44E2-AC34-D3557EA5C452}" type="pres">
      <dgm:prSet presAssocID="{8B5C9512-85BC-449B-866C-7B0B3088A265}" presName="iconBgRect" presStyleLbl="bgShp" presStyleIdx="2" presStyleCnt="3"/>
      <dgm:spPr/>
    </dgm:pt>
    <dgm:pt modelId="{07B62E0C-B23B-4DC9-A270-6778A156389A}" type="pres">
      <dgm:prSet presAssocID="{8B5C9512-85BC-449B-866C-7B0B3088A2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a con ingranaggi con riempimento a tinta unita"/>
        </a:ext>
      </dgm:extLst>
    </dgm:pt>
    <dgm:pt modelId="{EEAF9CD2-3BAF-47DC-87E0-09648753DF40}" type="pres">
      <dgm:prSet presAssocID="{8B5C9512-85BC-449B-866C-7B0B3088A265}" presName="spaceRect" presStyleCnt="0"/>
      <dgm:spPr/>
    </dgm:pt>
    <dgm:pt modelId="{DAACD0B9-71F5-4057-87CD-38F6A48F7CA1}" type="pres">
      <dgm:prSet presAssocID="{8B5C9512-85BC-449B-866C-7B0B3088A265}" presName="textRect" presStyleLbl="revTx" presStyleIdx="2" presStyleCnt="3" custScaleX="141353">
        <dgm:presLayoutVars>
          <dgm:chMax val="1"/>
          <dgm:chPref val="1"/>
        </dgm:presLayoutVars>
      </dgm:prSet>
      <dgm:spPr/>
    </dgm:pt>
  </dgm:ptLst>
  <dgm:cxnLst>
    <dgm:cxn modelId="{9A04E600-13D9-4323-AD8F-3F5FE64BABEF}" srcId="{1EF96CCE-F24E-4F42-89ED-5F5A3B3400C2}" destId="{9ADCF231-B547-4488-993D-EE14B1448DDE}" srcOrd="0" destOrd="0" parTransId="{144ABAB7-0D6A-4B79-A609-609835E763B1}" sibTransId="{443F548B-D8FB-4A48-996D-ED9D185F92E2}"/>
    <dgm:cxn modelId="{9CF0C835-552D-4C24-A45F-89AE491C139D}" type="presOf" srcId="{1EF96CCE-F24E-4F42-89ED-5F5A3B3400C2}" destId="{BF42980C-3E1E-43B0-8D58-3127654C3374}" srcOrd="0" destOrd="0" presId="urn:microsoft.com/office/officeart/2018/5/layout/IconCircleLabelList"/>
    <dgm:cxn modelId="{78798C50-1682-4EBC-9911-F848F55C2475}" type="presOf" srcId="{9ADCF231-B547-4488-993D-EE14B1448DDE}" destId="{035A88B8-2CED-4D2E-AEBC-016073CBE2FB}" srcOrd="0" destOrd="0" presId="urn:microsoft.com/office/officeart/2018/5/layout/IconCircleLabelList"/>
    <dgm:cxn modelId="{4F73F657-E1B5-4EFF-A77F-72D5A1B1C92D}" srcId="{1EF96CCE-F24E-4F42-89ED-5F5A3B3400C2}" destId="{FC0D8D15-CE18-4BE7-93AC-DA62AE61960C}" srcOrd="1" destOrd="0" parTransId="{1EB15BC0-6BB3-4CCA-B55D-BD0C4B0BB3FE}" sibTransId="{A14E7E4C-B854-44F9-BAF0-E87BD898A867}"/>
    <dgm:cxn modelId="{2ABBE5BE-F7D1-4636-A46F-0A86C2D43CAD}" srcId="{1EF96CCE-F24E-4F42-89ED-5F5A3B3400C2}" destId="{8B5C9512-85BC-449B-866C-7B0B3088A265}" srcOrd="2" destOrd="0" parTransId="{892930FE-16EF-48DB-9E28-CBD9621D25BB}" sibTransId="{EEF9CDCE-819C-4C34-B6B3-7A4105D56F77}"/>
    <dgm:cxn modelId="{E86A46E5-B1AE-4877-9BD7-00F875C205B3}" type="presOf" srcId="{FC0D8D15-CE18-4BE7-93AC-DA62AE61960C}" destId="{CC785AC8-D025-4F63-9AA0-5885F97F23DD}" srcOrd="0" destOrd="0" presId="urn:microsoft.com/office/officeart/2018/5/layout/IconCircleLabelList"/>
    <dgm:cxn modelId="{2D9F09FA-CACF-4AB3-8757-8BA7997B4E87}" type="presOf" srcId="{8B5C9512-85BC-449B-866C-7B0B3088A265}" destId="{DAACD0B9-71F5-4057-87CD-38F6A48F7CA1}" srcOrd="0" destOrd="0" presId="urn:microsoft.com/office/officeart/2018/5/layout/IconCircleLabelList"/>
    <dgm:cxn modelId="{EF745E88-C370-4487-AB8F-AF8ADA17638A}" type="presParOf" srcId="{BF42980C-3E1E-43B0-8D58-3127654C3374}" destId="{CEE31F3E-7BA3-448E-9213-65E539E014A2}" srcOrd="0" destOrd="0" presId="urn:microsoft.com/office/officeart/2018/5/layout/IconCircleLabelList"/>
    <dgm:cxn modelId="{86B549BD-DB56-4D3A-ACA5-DA13102FDCEC}" type="presParOf" srcId="{CEE31F3E-7BA3-448E-9213-65E539E014A2}" destId="{911466FD-70EB-413F-8A80-A7F9A8975914}" srcOrd="0" destOrd="0" presId="urn:microsoft.com/office/officeart/2018/5/layout/IconCircleLabelList"/>
    <dgm:cxn modelId="{5C653BBC-2B48-43AB-A4E9-8F69C8433D28}" type="presParOf" srcId="{CEE31F3E-7BA3-448E-9213-65E539E014A2}" destId="{11AAD426-CDE2-4CCC-833A-34846C7E4843}" srcOrd="1" destOrd="0" presId="urn:microsoft.com/office/officeart/2018/5/layout/IconCircleLabelList"/>
    <dgm:cxn modelId="{AC9B5845-2B0F-4175-AFDA-1051D7C3C639}" type="presParOf" srcId="{CEE31F3E-7BA3-448E-9213-65E539E014A2}" destId="{F7FFE7B0-B066-41D2-B40D-38FD41C2A60D}" srcOrd="2" destOrd="0" presId="urn:microsoft.com/office/officeart/2018/5/layout/IconCircleLabelList"/>
    <dgm:cxn modelId="{E5634A51-5949-4104-8C63-E972E9E5812A}" type="presParOf" srcId="{CEE31F3E-7BA3-448E-9213-65E539E014A2}" destId="{035A88B8-2CED-4D2E-AEBC-016073CBE2FB}" srcOrd="3" destOrd="0" presId="urn:microsoft.com/office/officeart/2018/5/layout/IconCircleLabelList"/>
    <dgm:cxn modelId="{0FCA4CDB-13C3-41B0-AFEE-440B99F22220}" type="presParOf" srcId="{BF42980C-3E1E-43B0-8D58-3127654C3374}" destId="{9B5BB4A1-93C6-4D88-9A9D-39DE18C86622}" srcOrd="1" destOrd="0" presId="urn:microsoft.com/office/officeart/2018/5/layout/IconCircleLabelList"/>
    <dgm:cxn modelId="{4B07832E-4674-43A6-B6DD-4BD20BA67CC4}" type="presParOf" srcId="{BF42980C-3E1E-43B0-8D58-3127654C3374}" destId="{8F038931-DB8E-43C8-9C0A-25120C8C415E}" srcOrd="2" destOrd="0" presId="urn:microsoft.com/office/officeart/2018/5/layout/IconCircleLabelList"/>
    <dgm:cxn modelId="{33E062A0-9FBC-494A-8B7F-0E057A6AFCBD}" type="presParOf" srcId="{8F038931-DB8E-43C8-9C0A-25120C8C415E}" destId="{3AD59742-090A-4D76-B3C3-E5A043CE0F6E}" srcOrd="0" destOrd="0" presId="urn:microsoft.com/office/officeart/2018/5/layout/IconCircleLabelList"/>
    <dgm:cxn modelId="{737EBBD7-2624-4FEC-85EA-CEC00F49639E}" type="presParOf" srcId="{8F038931-DB8E-43C8-9C0A-25120C8C415E}" destId="{90A160BA-A93C-4590-ADE9-B09E5CB1EBE4}" srcOrd="1" destOrd="0" presId="urn:microsoft.com/office/officeart/2018/5/layout/IconCircleLabelList"/>
    <dgm:cxn modelId="{611190AE-F814-4FC3-B292-98BD08885271}" type="presParOf" srcId="{8F038931-DB8E-43C8-9C0A-25120C8C415E}" destId="{25B0B017-DAAD-44EE-B687-83FB8DCDA1BE}" srcOrd="2" destOrd="0" presId="urn:microsoft.com/office/officeart/2018/5/layout/IconCircleLabelList"/>
    <dgm:cxn modelId="{AC54F276-6A9D-4498-A77B-512DE776C600}" type="presParOf" srcId="{8F038931-DB8E-43C8-9C0A-25120C8C415E}" destId="{CC785AC8-D025-4F63-9AA0-5885F97F23DD}" srcOrd="3" destOrd="0" presId="urn:microsoft.com/office/officeart/2018/5/layout/IconCircleLabelList"/>
    <dgm:cxn modelId="{DE707500-4608-4FEC-810E-A0AD1FC4E44C}" type="presParOf" srcId="{BF42980C-3E1E-43B0-8D58-3127654C3374}" destId="{492D13F6-309A-45E5-8A08-AFB670792D91}" srcOrd="3" destOrd="0" presId="urn:microsoft.com/office/officeart/2018/5/layout/IconCircleLabelList"/>
    <dgm:cxn modelId="{3C27CDF4-D60E-4548-8F5F-FA6E26A068EE}" type="presParOf" srcId="{BF42980C-3E1E-43B0-8D58-3127654C3374}" destId="{571E30DA-31B6-46FD-900C-700F00ED2564}" srcOrd="4" destOrd="0" presId="urn:microsoft.com/office/officeart/2018/5/layout/IconCircleLabelList"/>
    <dgm:cxn modelId="{E1C538E3-B6F5-4147-99D3-72CF52422893}" type="presParOf" srcId="{571E30DA-31B6-46FD-900C-700F00ED2564}" destId="{863AB514-967C-44E2-AC34-D3557EA5C452}" srcOrd="0" destOrd="0" presId="urn:microsoft.com/office/officeart/2018/5/layout/IconCircleLabelList"/>
    <dgm:cxn modelId="{9703DA88-5A31-47AF-A687-9E015DEAAD77}" type="presParOf" srcId="{571E30DA-31B6-46FD-900C-700F00ED2564}" destId="{07B62E0C-B23B-4DC9-A270-6778A156389A}" srcOrd="1" destOrd="0" presId="urn:microsoft.com/office/officeart/2018/5/layout/IconCircleLabelList"/>
    <dgm:cxn modelId="{AF15D68B-E7BA-419A-958E-25ADF017FFD3}" type="presParOf" srcId="{571E30DA-31B6-46FD-900C-700F00ED2564}" destId="{EEAF9CD2-3BAF-47DC-87E0-09648753DF40}" srcOrd="2" destOrd="0" presId="urn:microsoft.com/office/officeart/2018/5/layout/IconCircleLabelList"/>
    <dgm:cxn modelId="{96F9B1BA-A93F-48FE-B60B-F1F71DC333C0}" type="presParOf" srcId="{571E30DA-31B6-46FD-900C-700F00ED2564}" destId="{DAACD0B9-71F5-4057-87CD-38F6A48F7CA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F96CCE-F24E-4F42-89ED-5F5A3B3400C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ADCF231-B547-4488-993D-EE14B1448DD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1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</a:rPr>
            <a:t>Random Forest Classifier</a:t>
          </a:r>
          <a:r>
            <a:rPr lang="en-US" sz="1400" b="1" dirty="0">
              <a:latin typeface="Roboto Serif"/>
            </a:rPr>
            <a:t>: </a:t>
          </a:r>
        </a:p>
        <a:p>
          <a:pPr>
            <a:lnSpc>
              <a:spcPct val="100000"/>
            </a:lnSpc>
            <a:defRPr cap="all"/>
          </a:pPr>
          <a:r>
            <a:rPr lang="en-US" sz="1200" cap="none" dirty="0">
              <a:latin typeface="Roboto Serif"/>
            </a:rPr>
            <a:t>Accuracy: 72.69%
Precision: 65.28%
Recall: 48.99%
F1-Score: 55.98%
AUC-ROC: 0.7691</a:t>
          </a:r>
          <a:endParaRPr lang="en-US" sz="1100" dirty="0"/>
        </a:p>
      </dgm:t>
    </dgm:pt>
    <dgm:pt modelId="{144ABAB7-0D6A-4B79-A609-609835E763B1}" type="parTrans" cxnId="{9A04E600-13D9-4323-AD8F-3F5FE64BABEF}">
      <dgm:prSet/>
      <dgm:spPr/>
      <dgm:t>
        <a:bodyPr/>
        <a:lstStyle/>
        <a:p>
          <a:endParaRPr lang="en-US"/>
        </a:p>
      </dgm:t>
    </dgm:pt>
    <dgm:pt modelId="{443F548B-D8FB-4A48-996D-ED9D185F92E2}" type="sibTrans" cxnId="{9A04E600-13D9-4323-AD8F-3F5FE64BABEF}">
      <dgm:prSet/>
      <dgm:spPr/>
      <dgm:t>
        <a:bodyPr/>
        <a:lstStyle/>
        <a:p>
          <a:endParaRPr lang="en-US"/>
        </a:p>
      </dgm:t>
    </dgm:pt>
    <dgm:pt modelId="{886C8C6B-C94F-4691-A82F-128065F6EC2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RoBERTa</a:t>
          </a: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 Model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: </a:t>
          </a:r>
        </a:p>
        <a:p>
          <a:pPr>
            <a:lnSpc>
              <a:spcPct val="100000"/>
            </a:lnSpc>
            <a:defRPr cap="all"/>
          </a:pPr>
          <a:r>
            <a:rPr lang="it-IT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</a:rPr>
            <a:t>Accuracy: 61.17 %</a:t>
          </a:r>
        </a:p>
        <a:p>
          <a:r>
            <a:rPr lang="it-IT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</a:rPr>
            <a:t>Precision: 45.87 %</a:t>
          </a:r>
        </a:p>
        <a:p>
          <a:r>
            <a:rPr lang="it-IT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</a:rPr>
            <a:t>Recall: 53.23 %</a:t>
          </a:r>
        </a:p>
        <a:p>
          <a:r>
            <a:rPr lang="it-IT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</a:rPr>
            <a:t>F1-Score: 49.28 %</a:t>
          </a:r>
        </a:p>
        <a:p>
          <a:r>
            <a:rPr lang="it-IT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</a:rPr>
            <a:t>AUC-ROC: 0.5938</a:t>
          </a:r>
        </a:p>
      </dgm:t>
    </dgm:pt>
    <dgm:pt modelId="{F4A63CBF-5D3F-4864-8130-E782BB91AD87}" type="parTrans" cxnId="{AFBB4736-07B1-4272-9D91-7130F03D2129}">
      <dgm:prSet/>
      <dgm:spPr/>
      <dgm:t>
        <a:bodyPr/>
        <a:lstStyle/>
        <a:p>
          <a:endParaRPr lang="en-US"/>
        </a:p>
      </dgm:t>
    </dgm:pt>
    <dgm:pt modelId="{9001E061-8A05-4627-81EE-98BC4DFF54C6}" type="sibTrans" cxnId="{AFBB4736-07B1-4272-9D91-7130F03D2129}">
      <dgm:prSet/>
      <dgm:spPr/>
      <dgm:t>
        <a:bodyPr/>
        <a:lstStyle/>
        <a:p>
          <a:endParaRPr lang="en-US"/>
        </a:p>
      </dgm:t>
    </dgm:pt>
    <dgm:pt modelId="{BF42980C-3E1E-43B0-8D58-3127654C3374}" type="pres">
      <dgm:prSet presAssocID="{1EF96CCE-F24E-4F42-89ED-5F5A3B3400C2}" presName="root" presStyleCnt="0">
        <dgm:presLayoutVars>
          <dgm:dir/>
          <dgm:resizeHandles val="exact"/>
        </dgm:presLayoutVars>
      </dgm:prSet>
      <dgm:spPr/>
    </dgm:pt>
    <dgm:pt modelId="{CEE31F3E-7BA3-448E-9213-65E539E014A2}" type="pres">
      <dgm:prSet presAssocID="{9ADCF231-B547-4488-993D-EE14B1448DDE}" presName="compNode" presStyleCnt="0"/>
      <dgm:spPr/>
    </dgm:pt>
    <dgm:pt modelId="{911466FD-70EB-413F-8A80-A7F9A8975914}" type="pres">
      <dgm:prSet presAssocID="{9ADCF231-B547-4488-993D-EE14B1448DDE}" presName="iconBgRect" presStyleLbl="bgShp" presStyleIdx="0" presStyleCnt="2"/>
      <dgm:spPr/>
    </dgm:pt>
    <dgm:pt modelId="{11AAD426-CDE2-4CCC-833A-34846C7E4843}" type="pres">
      <dgm:prSet presAssocID="{9ADCF231-B547-4488-993D-EE14B1448D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ena di foresta con riempimento a tinta unita"/>
        </a:ext>
      </dgm:extLst>
    </dgm:pt>
    <dgm:pt modelId="{F7FFE7B0-B066-41D2-B40D-38FD41C2A60D}" type="pres">
      <dgm:prSet presAssocID="{9ADCF231-B547-4488-993D-EE14B1448DDE}" presName="spaceRect" presStyleCnt="0"/>
      <dgm:spPr/>
    </dgm:pt>
    <dgm:pt modelId="{035A88B8-2CED-4D2E-AEBC-016073CBE2FB}" type="pres">
      <dgm:prSet presAssocID="{9ADCF231-B547-4488-993D-EE14B1448DDE}" presName="textRect" presStyleLbl="revTx" presStyleIdx="0" presStyleCnt="2" custScaleX="205900" custScaleY="77446" custLinFactNeighborY="-53510">
        <dgm:presLayoutVars>
          <dgm:chMax val="1"/>
          <dgm:chPref val="1"/>
        </dgm:presLayoutVars>
      </dgm:prSet>
      <dgm:spPr/>
    </dgm:pt>
    <dgm:pt modelId="{9B5BB4A1-93C6-4D88-9A9D-39DE18C86622}" type="pres">
      <dgm:prSet presAssocID="{443F548B-D8FB-4A48-996D-ED9D185F92E2}" presName="sibTrans" presStyleCnt="0"/>
      <dgm:spPr/>
    </dgm:pt>
    <dgm:pt modelId="{A5115835-9BE5-4E48-B64C-988B1502FA3A}" type="pres">
      <dgm:prSet presAssocID="{886C8C6B-C94F-4691-A82F-128065F6EC22}" presName="compNode" presStyleCnt="0"/>
      <dgm:spPr/>
    </dgm:pt>
    <dgm:pt modelId="{31B6B791-9905-4F17-9D0D-CB93E0802F5D}" type="pres">
      <dgm:prSet presAssocID="{886C8C6B-C94F-4691-A82F-128065F6EC22}" presName="iconBgRect" presStyleLbl="bgShp" presStyleIdx="1" presStyleCnt="2"/>
      <dgm:spPr/>
    </dgm:pt>
    <dgm:pt modelId="{2F6A3B2C-4EB0-4487-8345-A3717D6CFE8E}" type="pres">
      <dgm:prSet presAssocID="{886C8C6B-C94F-4691-A82F-128065F6EC2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rvello con riempimento a tinta unita"/>
        </a:ext>
      </dgm:extLst>
    </dgm:pt>
    <dgm:pt modelId="{70AD545E-1535-4B61-A968-986502A5D435}" type="pres">
      <dgm:prSet presAssocID="{886C8C6B-C94F-4691-A82F-128065F6EC22}" presName="spaceRect" presStyleCnt="0"/>
      <dgm:spPr/>
    </dgm:pt>
    <dgm:pt modelId="{C1BCC078-E225-428D-9F0B-0B4E20283D45}" type="pres">
      <dgm:prSet presAssocID="{886C8C6B-C94F-4691-A82F-128065F6EC22}" presName="textRect" presStyleLbl="revTx" presStyleIdx="1" presStyleCnt="2" custScaleX="131731" custLinFactNeighborY="-43366">
        <dgm:presLayoutVars>
          <dgm:chMax val="1"/>
          <dgm:chPref val="1"/>
        </dgm:presLayoutVars>
      </dgm:prSet>
      <dgm:spPr/>
    </dgm:pt>
  </dgm:ptLst>
  <dgm:cxnLst>
    <dgm:cxn modelId="{9A04E600-13D9-4323-AD8F-3F5FE64BABEF}" srcId="{1EF96CCE-F24E-4F42-89ED-5F5A3B3400C2}" destId="{9ADCF231-B547-4488-993D-EE14B1448DDE}" srcOrd="0" destOrd="0" parTransId="{144ABAB7-0D6A-4B79-A609-609835E763B1}" sibTransId="{443F548B-D8FB-4A48-996D-ED9D185F92E2}"/>
    <dgm:cxn modelId="{9CF0C835-552D-4C24-A45F-89AE491C139D}" type="presOf" srcId="{1EF96CCE-F24E-4F42-89ED-5F5A3B3400C2}" destId="{BF42980C-3E1E-43B0-8D58-3127654C3374}" srcOrd="0" destOrd="0" presId="urn:microsoft.com/office/officeart/2018/5/layout/IconCircleLabelList"/>
    <dgm:cxn modelId="{AFBB4736-07B1-4272-9D91-7130F03D2129}" srcId="{1EF96CCE-F24E-4F42-89ED-5F5A3B3400C2}" destId="{886C8C6B-C94F-4691-A82F-128065F6EC22}" srcOrd="1" destOrd="0" parTransId="{F4A63CBF-5D3F-4864-8130-E782BB91AD87}" sibTransId="{9001E061-8A05-4627-81EE-98BC4DFF54C6}"/>
    <dgm:cxn modelId="{78798C50-1682-4EBC-9911-F848F55C2475}" type="presOf" srcId="{9ADCF231-B547-4488-993D-EE14B1448DDE}" destId="{035A88B8-2CED-4D2E-AEBC-016073CBE2FB}" srcOrd="0" destOrd="0" presId="urn:microsoft.com/office/officeart/2018/5/layout/IconCircleLabelList"/>
    <dgm:cxn modelId="{5796DDE7-8286-49DC-B9EE-CD9ECC90C7A0}" type="presOf" srcId="{886C8C6B-C94F-4691-A82F-128065F6EC22}" destId="{C1BCC078-E225-428D-9F0B-0B4E20283D45}" srcOrd="0" destOrd="0" presId="urn:microsoft.com/office/officeart/2018/5/layout/IconCircleLabelList"/>
    <dgm:cxn modelId="{EF745E88-C370-4487-AB8F-AF8ADA17638A}" type="presParOf" srcId="{BF42980C-3E1E-43B0-8D58-3127654C3374}" destId="{CEE31F3E-7BA3-448E-9213-65E539E014A2}" srcOrd="0" destOrd="0" presId="urn:microsoft.com/office/officeart/2018/5/layout/IconCircleLabelList"/>
    <dgm:cxn modelId="{86B549BD-DB56-4D3A-ACA5-DA13102FDCEC}" type="presParOf" srcId="{CEE31F3E-7BA3-448E-9213-65E539E014A2}" destId="{911466FD-70EB-413F-8A80-A7F9A8975914}" srcOrd="0" destOrd="0" presId="urn:microsoft.com/office/officeart/2018/5/layout/IconCircleLabelList"/>
    <dgm:cxn modelId="{5C653BBC-2B48-43AB-A4E9-8F69C8433D28}" type="presParOf" srcId="{CEE31F3E-7BA3-448E-9213-65E539E014A2}" destId="{11AAD426-CDE2-4CCC-833A-34846C7E4843}" srcOrd="1" destOrd="0" presId="urn:microsoft.com/office/officeart/2018/5/layout/IconCircleLabelList"/>
    <dgm:cxn modelId="{AC9B5845-2B0F-4175-AFDA-1051D7C3C639}" type="presParOf" srcId="{CEE31F3E-7BA3-448E-9213-65E539E014A2}" destId="{F7FFE7B0-B066-41D2-B40D-38FD41C2A60D}" srcOrd="2" destOrd="0" presId="urn:microsoft.com/office/officeart/2018/5/layout/IconCircleLabelList"/>
    <dgm:cxn modelId="{E5634A51-5949-4104-8C63-E972E9E5812A}" type="presParOf" srcId="{CEE31F3E-7BA3-448E-9213-65E539E014A2}" destId="{035A88B8-2CED-4D2E-AEBC-016073CBE2FB}" srcOrd="3" destOrd="0" presId="urn:microsoft.com/office/officeart/2018/5/layout/IconCircleLabelList"/>
    <dgm:cxn modelId="{0FCA4CDB-13C3-41B0-AFEE-440B99F22220}" type="presParOf" srcId="{BF42980C-3E1E-43B0-8D58-3127654C3374}" destId="{9B5BB4A1-93C6-4D88-9A9D-39DE18C86622}" srcOrd="1" destOrd="0" presId="urn:microsoft.com/office/officeart/2018/5/layout/IconCircleLabelList"/>
    <dgm:cxn modelId="{D0816354-8B33-4F41-AA16-CD6A3546A6FE}" type="presParOf" srcId="{BF42980C-3E1E-43B0-8D58-3127654C3374}" destId="{A5115835-9BE5-4E48-B64C-988B1502FA3A}" srcOrd="2" destOrd="0" presId="urn:microsoft.com/office/officeart/2018/5/layout/IconCircleLabelList"/>
    <dgm:cxn modelId="{0ED60A74-E7E5-4345-8224-114116C61758}" type="presParOf" srcId="{A5115835-9BE5-4E48-B64C-988B1502FA3A}" destId="{31B6B791-9905-4F17-9D0D-CB93E0802F5D}" srcOrd="0" destOrd="0" presId="urn:microsoft.com/office/officeart/2018/5/layout/IconCircleLabelList"/>
    <dgm:cxn modelId="{D191CDA8-6441-4F6D-BC4C-3873EE12B83A}" type="presParOf" srcId="{A5115835-9BE5-4E48-B64C-988B1502FA3A}" destId="{2F6A3B2C-4EB0-4487-8345-A3717D6CFE8E}" srcOrd="1" destOrd="0" presId="urn:microsoft.com/office/officeart/2018/5/layout/IconCircleLabelList"/>
    <dgm:cxn modelId="{7B444795-2393-4864-9143-841264C82909}" type="presParOf" srcId="{A5115835-9BE5-4E48-B64C-988B1502FA3A}" destId="{70AD545E-1535-4B61-A968-986502A5D435}" srcOrd="2" destOrd="0" presId="urn:microsoft.com/office/officeart/2018/5/layout/IconCircleLabelList"/>
    <dgm:cxn modelId="{A187A447-D375-46FF-8CAD-3331BBF74F7F}" type="presParOf" srcId="{A5115835-9BE5-4E48-B64C-988B1502FA3A}" destId="{C1BCC078-E225-428D-9F0B-0B4E20283D4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EF96CCE-F24E-4F42-89ED-5F5A3B3400C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ADCF231-B547-4488-993D-EE14B1448DD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dirty="0">
              <a:latin typeface="Roboto Serif"/>
            </a:rPr>
            <a:t>Topic 1:</a:t>
          </a:r>
        </a:p>
        <a:p>
          <a:pPr>
            <a:lnSpc>
              <a:spcPct val="100000"/>
            </a:lnSpc>
            <a:defRPr cap="all"/>
          </a:pPr>
          <a:r>
            <a:rPr lang="en-US" sz="1400" cap="none" dirty="0">
              <a:latin typeface="Roboto Serif"/>
            </a:rPr>
            <a:t>Economic and Fiscal Policy (say, percent, tax, million, people, would, billion, bill, cut, </a:t>
          </a:r>
          <a:r>
            <a:rPr lang="en-US" sz="1400" cap="none" dirty="0" err="1">
              <a:latin typeface="Roboto Serif"/>
            </a:rPr>
            <a:t>texas</a:t>
          </a:r>
          <a:r>
            <a:rPr lang="en-US" sz="1400" cap="none" dirty="0">
              <a:latin typeface="Roboto Serif"/>
            </a:rPr>
            <a:t>)</a:t>
          </a:r>
          <a:endParaRPr lang="en-US" sz="1200" dirty="0"/>
        </a:p>
      </dgm:t>
    </dgm:pt>
    <dgm:pt modelId="{144ABAB7-0D6A-4B79-A609-609835E763B1}" type="parTrans" cxnId="{9A04E600-13D9-4323-AD8F-3F5FE64BABEF}">
      <dgm:prSet/>
      <dgm:spPr/>
      <dgm:t>
        <a:bodyPr/>
        <a:lstStyle/>
        <a:p>
          <a:endParaRPr lang="en-US"/>
        </a:p>
      </dgm:t>
    </dgm:pt>
    <dgm:pt modelId="{443F548B-D8FB-4A48-996D-ED9D185F92E2}" type="sibTrans" cxnId="{9A04E600-13D9-4323-AD8F-3F5FE64BABEF}">
      <dgm:prSet/>
      <dgm:spPr/>
      <dgm:t>
        <a:bodyPr/>
        <a:lstStyle/>
        <a:p>
          <a:endParaRPr lang="en-US"/>
        </a:p>
      </dgm:t>
    </dgm:pt>
    <dgm:pt modelId="{FC0D8D15-CE18-4BE7-93AC-DA62AE61960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2: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Healthcare Policy and Presidential Politics (Obama, health, president, care, time, Barack, voted, insurance, dollar, party)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1EB15BC0-6BB3-4CCA-B55D-BD0C4B0BB3FE}" type="parTrans" cxnId="{4F73F657-E1B5-4EFF-A77F-72D5A1B1C92D}">
      <dgm:prSet/>
      <dgm:spPr/>
      <dgm:t>
        <a:bodyPr/>
        <a:lstStyle/>
        <a:p>
          <a:endParaRPr lang="en-US"/>
        </a:p>
      </dgm:t>
    </dgm:pt>
    <dgm:pt modelId="{A14E7E4C-B854-44F9-BAF0-E87BD898A867}" type="sibTrans" cxnId="{4F73F657-E1B5-4EFF-A77F-72D5A1B1C92D}">
      <dgm:prSet/>
      <dgm:spPr/>
      <dgm:t>
        <a:bodyPr/>
        <a:lstStyle/>
        <a:p>
          <a:endParaRPr lang="en-US"/>
        </a:p>
      </dgm:t>
    </dgm:pt>
    <dgm:pt modelId="{BAC42447-FC96-4457-890E-6F03CEDD842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5: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Education and State Governance (since, school, Florida, budget, plan, want, public, security, number, governor)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50A41E1A-8F8E-4824-BBDB-4456D23F35E0}" type="parTrans" cxnId="{D6F2F05B-CC83-43DD-AD19-6F7F84F5EA4A}">
      <dgm:prSet/>
      <dgm:spPr/>
      <dgm:t>
        <a:bodyPr/>
        <a:lstStyle/>
        <a:p>
          <a:endParaRPr lang="it-IT"/>
        </a:p>
      </dgm:t>
    </dgm:pt>
    <dgm:pt modelId="{77307586-1349-4965-84FA-23C7722419A3}" type="sibTrans" cxnId="{D6F2F05B-CC83-43DD-AD19-6F7F84F5EA4A}">
      <dgm:prSet/>
      <dgm:spPr/>
      <dgm:t>
        <a:bodyPr/>
        <a:lstStyle/>
        <a:p>
          <a:endParaRPr lang="it-IT"/>
        </a:p>
      </dgm:t>
    </dgm:pt>
    <dgm:pt modelId="{86222AEA-6479-4FCE-9FFB-FCE97304AC3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3: 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State-Level Politics and Employment state (job, new,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wisconsin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united, rate,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clinton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gov,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america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cost</a:t>
          </a:r>
          <a:r>
            <a:rPr lang="en-US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)</a:t>
          </a:r>
          <a:endParaRPr lang="it-IT" sz="1400" b="1" kern="1200" cap="all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012EEA71-1359-43EC-8C79-6E1AE7528E13}" type="parTrans" cxnId="{F468AA4D-2996-4A62-9D2A-D39D815D903E}">
      <dgm:prSet/>
      <dgm:spPr/>
      <dgm:t>
        <a:bodyPr/>
        <a:lstStyle/>
        <a:p>
          <a:endParaRPr lang="it-IT"/>
        </a:p>
      </dgm:t>
    </dgm:pt>
    <dgm:pt modelId="{311DE509-D5E5-49FE-9632-87E3BB6E325F}" type="sibTrans" cxnId="{F468AA4D-2996-4A62-9D2A-D39D815D903E}">
      <dgm:prSet/>
      <dgm:spPr/>
      <dgm:t>
        <a:bodyPr/>
        <a:lstStyle/>
        <a:p>
          <a:endParaRPr lang="it-IT"/>
        </a:p>
      </dgm:t>
    </dgm:pt>
    <dgm:pt modelId="{03D9A7CA-6380-47E2-A10C-7C0815334B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4: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Political Spending and Partisan Issues (year, one, get, last, democrat, money, spending, like, illegal, administration)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E77C22A3-D4FF-4AF0-81CD-DB47FF399EAF}" type="parTrans" cxnId="{7C82BC92-00C3-484E-95DE-C44C3742D2D6}">
      <dgm:prSet/>
      <dgm:spPr/>
      <dgm:t>
        <a:bodyPr/>
        <a:lstStyle/>
        <a:p>
          <a:endParaRPr lang="it-IT"/>
        </a:p>
      </dgm:t>
    </dgm:pt>
    <dgm:pt modelId="{D8054F76-C216-4DC9-968E-E91D7F544203}" type="sibTrans" cxnId="{7C82BC92-00C3-484E-95DE-C44C3742D2D6}">
      <dgm:prSet/>
      <dgm:spPr/>
      <dgm:t>
        <a:bodyPr/>
        <a:lstStyle/>
        <a:p>
          <a:endParaRPr lang="it-IT"/>
        </a:p>
      </dgm:t>
    </dgm:pt>
    <dgm:pt modelId="{BF42980C-3E1E-43B0-8D58-3127654C3374}" type="pres">
      <dgm:prSet presAssocID="{1EF96CCE-F24E-4F42-89ED-5F5A3B3400C2}" presName="root" presStyleCnt="0">
        <dgm:presLayoutVars>
          <dgm:dir/>
          <dgm:resizeHandles val="exact"/>
        </dgm:presLayoutVars>
      </dgm:prSet>
      <dgm:spPr/>
    </dgm:pt>
    <dgm:pt modelId="{CEE31F3E-7BA3-448E-9213-65E539E014A2}" type="pres">
      <dgm:prSet presAssocID="{9ADCF231-B547-4488-993D-EE14B1448DDE}" presName="compNode" presStyleCnt="0"/>
      <dgm:spPr/>
    </dgm:pt>
    <dgm:pt modelId="{911466FD-70EB-413F-8A80-A7F9A8975914}" type="pres">
      <dgm:prSet presAssocID="{9ADCF231-B547-4488-993D-EE14B1448DDE}" presName="iconBgRect" presStyleLbl="bgShp" presStyleIdx="0" presStyleCnt="5"/>
      <dgm:spPr/>
    </dgm:pt>
    <dgm:pt modelId="{11AAD426-CDE2-4CCC-833A-34846C7E4843}" type="pres">
      <dgm:prSet presAssocID="{9ADCF231-B547-4488-993D-EE14B1448DD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vadanaio con riempimento a tinta unita"/>
        </a:ext>
      </dgm:extLst>
    </dgm:pt>
    <dgm:pt modelId="{F7FFE7B0-B066-41D2-B40D-38FD41C2A60D}" type="pres">
      <dgm:prSet presAssocID="{9ADCF231-B547-4488-993D-EE14B1448DDE}" presName="spaceRect" presStyleCnt="0"/>
      <dgm:spPr/>
    </dgm:pt>
    <dgm:pt modelId="{035A88B8-2CED-4D2E-AEBC-016073CBE2FB}" type="pres">
      <dgm:prSet presAssocID="{9ADCF231-B547-4488-993D-EE14B1448DDE}" presName="textRect" presStyleLbl="revTx" presStyleIdx="0" presStyleCnt="5" custScaleX="193352">
        <dgm:presLayoutVars>
          <dgm:chMax val="1"/>
          <dgm:chPref val="1"/>
        </dgm:presLayoutVars>
      </dgm:prSet>
      <dgm:spPr/>
    </dgm:pt>
    <dgm:pt modelId="{9B5BB4A1-93C6-4D88-9A9D-39DE18C86622}" type="pres">
      <dgm:prSet presAssocID="{443F548B-D8FB-4A48-996D-ED9D185F92E2}" presName="sibTrans" presStyleCnt="0"/>
      <dgm:spPr/>
    </dgm:pt>
    <dgm:pt modelId="{8F038931-DB8E-43C8-9C0A-25120C8C415E}" type="pres">
      <dgm:prSet presAssocID="{FC0D8D15-CE18-4BE7-93AC-DA62AE61960C}" presName="compNode" presStyleCnt="0"/>
      <dgm:spPr/>
    </dgm:pt>
    <dgm:pt modelId="{3AD59742-090A-4D76-B3C3-E5A043CE0F6E}" type="pres">
      <dgm:prSet presAssocID="{FC0D8D15-CE18-4BE7-93AC-DA62AE61960C}" presName="iconBgRect" presStyleLbl="bgShp" presStyleIdx="1" presStyleCnt="5"/>
      <dgm:spPr/>
    </dgm:pt>
    <dgm:pt modelId="{90A160BA-A93C-4590-ADE9-B09E5CB1EBE4}" type="pres">
      <dgm:prSet presAssocID="{FC0D8D15-CE18-4BE7-93AC-DA62AE61960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fono con riempimento a tinta unita"/>
        </a:ext>
      </dgm:extLst>
    </dgm:pt>
    <dgm:pt modelId="{25B0B017-DAAD-44EE-B687-83FB8DCDA1BE}" type="pres">
      <dgm:prSet presAssocID="{FC0D8D15-CE18-4BE7-93AC-DA62AE61960C}" presName="spaceRect" presStyleCnt="0"/>
      <dgm:spPr/>
    </dgm:pt>
    <dgm:pt modelId="{CC785AC8-D025-4F63-9AA0-5885F97F23DD}" type="pres">
      <dgm:prSet presAssocID="{FC0D8D15-CE18-4BE7-93AC-DA62AE61960C}" presName="textRect" presStyleLbl="revTx" presStyleIdx="1" presStyleCnt="5" custScaleX="142569">
        <dgm:presLayoutVars>
          <dgm:chMax val="1"/>
          <dgm:chPref val="1"/>
        </dgm:presLayoutVars>
      </dgm:prSet>
      <dgm:spPr/>
    </dgm:pt>
    <dgm:pt modelId="{5886D558-ADC3-4318-B3D1-D420BE4FF7CC}" type="pres">
      <dgm:prSet presAssocID="{A14E7E4C-B854-44F9-BAF0-E87BD898A867}" presName="sibTrans" presStyleCnt="0"/>
      <dgm:spPr/>
    </dgm:pt>
    <dgm:pt modelId="{9ABB141A-9BB2-44AE-8D16-BADAE9FB5152}" type="pres">
      <dgm:prSet presAssocID="{86222AEA-6479-4FCE-9FFB-FCE97304AC3E}" presName="compNode" presStyleCnt="0"/>
      <dgm:spPr/>
    </dgm:pt>
    <dgm:pt modelId="{AF2EF02E-F2E1-4843-BB63-B5FA81459546}" type="pres">
      <dgm:prSet presAssocID="{86222AEA-6479-4FCE-9FFB-FCE97304AC3E}" presName="iconBgRect" presStyleLbl="bgShp" presStyleIdx="2" presStyleCnt="5"/>
      <dgm:spPr/>
    </dgm:pt>
    <dgm:pt modelId="{7F0BE9B5-2B75-45CD-8191-F57CF6399703}" type="pres">
      <dgm:prSet presAssocID="{86222AEA-6479-4FCE-9FFB-FCE97304AC3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lobo terrestre: Asia con riempimento a tinta unita"/>
        </a:ext>
      </dgm:extLst>
    </dgm:pt>
    <dgm:pt modelId="{D1DA5E8B-10E7-40A6-A7D5-A6C18D88F0DA}" type="pres">
      <dgm:prSet presAssocID="{86222AEA-6479-4FCE-9FFB-FCE97304AC3E}" presName="spaceRect" presStyleCnt="0"/>
      <dgm:spPr/>
    </dgm:pt>
    <dgm:pt modelId="{223E3EF1-8A0B-4E9E-A1D6-12177CAA5515}" type="pres">
      <dgm:prSet presAssocID="{86222AEA-6479-4FCE-9FFB-FCE97304AC3E}" presName="textRect" presStyleLbl="revTx" presStyleIdx="2" presStyleCnt="5" custScaleX="158576">
        <dgm:presLayoutVars>
          <dgm:chMax val="1"/>
          <dgm:chPref val="1"/>
        </dgm:presLayoutVars>
      </dgm:prSet>
      <dgm:spPr/>
    </dgm:pt>
    <dgm:pt modelId="{EF922580-B883-4410-964A-71486350CDBC}" type="pres">
      <dgm:prSet presAssocID="{311DE509-D5E5-49FE-9632-87E3BB6E325F}" presName="sibTrans" presStyleCnt="0"/>
      <dgm:spPr/>
    </dgm:pt>
    <dgm:pt modelId="{CE7DAB3F-030A-402E-ACDE-7512943A8205}" type="pres">
      <dgm:prSet presAssocID="{03D9A7CA-6380-47E2-A10C-7C0815334B3C}" presName="compNode" presStyleCnt="0"/>
      <dgm:spPr/>
    </dgm:pt>
    <dgm:pt modelId="{06A2E646-350B-407B-AF21-BB9C510161B8}" type="pres">
      <dgm:prSet presAssocID="{03D9A7CA-6380-47E2-A10C-7C0815334B3C}" presName="iconBgRect" presStyleLbl="bgShp" presStyleIdx="3" presStyleCnt="5"/>
      <dgm:spPr/>
    </dgm:pt>
    <dgm:pt modelId="{2DA7A5CF-B9A9-44D5-9A2F-7FEA691043E7}" type="pres">
      <dgm:prSet presAssocID="{03D9A7CA-6380-47E2-A10C-7C0815334B3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la con riempimento a tinta unita"/>
        </a:ext>
      </dgm:extLst>
    </dgm:pt>
    <dgm:pt modelId="{EDB62DB5-6E3A-4BCF-AC28-6A227E195437}" type="pres">
      <dgm:prSet presAssocID="{03D9A7CA-6380-47E2-A10C-7C0815334B3C}" presName="spaceRect" presStyleCnt="0"/>
      <dgm:spPr/>
    </dgm:pt>
    <dgm:pt modelId="{057B5CC3-A98F-4CC7-BCB7-F5ED63BE6B9E}" type="pres">
      <dgm:prSet presAssocID="{03D9A7CA-6380-47E2-A10C-7C0815334B3C}" presName="textRect" presStyleLbl="revTx" presStyleIdx="3" presStyleCnt="5" custScaleX="201209">
        <dgm:presLayoutVars>
          <dgm:chMax val="1"/>
          <dgm:chPref val="1"/>
        </dgm:presLayoutVars>
      </dgm:prSet>
      <dgm:spPr/>
    </dgm:pt>
    <dgm:pt modelId="{985CA6FE-04F3-46F3-BEA0-02FA8D8A7381}" type="pres">
      <dgm:prSet presAssocID="{D8054F76-C216-4DC9-968E-E91D7F544203}" presName="sibTrans" presStyleCnt="0"/>
      <dgm:spPr/>
    </dgm:pt>
    <dgm:pt modelId="{A8A78124-9EE6-4349-85F6-952AB1A422CF}" type="pres">
      <dgm:prSet presAssocID="{BAC42447-FC96-4457-890E-6F03CEDD842F}" presName="compNode" presStyleCnt="0"/>
      <dgm:spPr/>
    </dgm:pt>
    <dgm:pt modelId="{DB90E9D6-4A27-4EDC-8E39-DDD795A23A9D}" type="pres">
      <dgm:prSet presAssocID="{BAC42447-FC96-4457-890E-6F03CEDD842F}" presName="iconBgRect" presStyleLbl="bgShp" presStyleIdx="4" presStyleCnt="5"/>
      <dgm:spPr/>
    </dgm:pt>
    <dgm:pt modelId="{EAD4681B-F6C9-470A-A7F7-50079F880DEA}" type="pres">
      <dgm:prSet presAssocID="{BAC42447-FC96-4457-890E-6F03CEDD842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o con riempimento a tinta unita"/>
        </a:ext>
      </dgm:extLst>
    </dgm:pt>
    <dgm:pt modelId="{2748B282-13D7-4C36-92AC-F917D3A1A8F1}" type="pres">
      <dgm:prSet presAssocID="{BAC42447-FC96-4457-890E-6F03CEDD842F}" presName="spaceRect" presStyleCnt="0"/>
      <dgm:spPr/>
    </dgm:pt>
    <dgm:pt modelId="{4C0C5846-A1EF-4047-BABC-825A264FD001}" type="pres">
      <dgm:prSet presAssocID="{BAC42447-FC96-4457-890E-6F03CEDD842F}" presName="textRect" presStyleLbl="revTx" presStyleIdx="4" presStyleCnt="5" custScaleX="198870">
        <dgm:presLayoutVars>
          <dgm:chMax val="1"/>
          <dgm:chPref val="1"/>
        </dgm:presLayoutVars>
      </dgm:prSet>
      <dgm:spPr/>
    </dgm:pt>
  </dgm:ptLst>
  <dgm:cxnLst>
    <dgm:cxn modelId="{9A04E600-13D9-4323-AD8F-3F5FE64BABEF}" srcId="{1EF96CCE-F24E-4F42-89ED-5F5A3B3400C2}" destId="{9ADCF231-B547-4488-993D-EE14B1448DDE}" srcOrd="0" destOrd="0" parTransId="{144ABAB7-0D6A-4B79-A609-609835E763B1}" sibTransId="{443F548B-D8FB-4A48-996D-ED9D185F92E2}"/>
    <dgm:cxn modelId="{9CF0C835-552D-4C24-A45F-89AE491C139D}" type="presOf" srcId="{1EF96CCE-F24E-4F42-89ED-5F5A3B3400C2}" destId="{BF42980C-3E1E-43B0-8D58-3127654C3374}" srcOrd="0" destOrd="0" presId="urn:microsoft.com/office/officeart/2018/5/layout/IconCircleLabelList"/>
    <dgm:cxn modelId="{D6F2F05B-CC83-43DD-AD19-6F7F84F5EA4A}" srcId="{1EF96CCE-F24E-4F42-89ED-5F5A3B3400C2}" destId="{BAC42447-FC96-4457-890E-6F03CEDD842F}" srcOrd="4" destOrd="0" parTransId="{50A41E1A-8F8E-4824-BBDB-4456D23F35E0}" sibTransId="{77307586-1349-4965-84FA-23C7722419A3}"/>
    <dgm:cxn modelId="{F468AA4D-2996-4A62-9D2A-D39D815D903E}" srcId="{1EF96CCE-F24E-4F42-89ED-5F5A3B3400C2}" destId="{86222AEA-6479-4FCE-9FFB-FCE97304AC3E}" srcOrd="2" destOrd="0" parTransId="{012EEA71-1359-43EC-8C79-6E1AE7528E13}" sibTransId="{311DE509-D5E5-49FE-9632-87E3BB6E325F}"/>
    <dgm:cxn modelId="{78798C50-1682-4EBC-9911-F848F55C2475}" type="presOf" srcId="{9ADCF231-B547-4488-993D-EE14B1448DDE}" destId="{035A88B8-2CED-4D2E-AEBC-016073CBE2FB}" srcOrd="0" destOrd="0" presId="urn:microsoft.com/office/officeart/2018/5/layout/IconCircleLabelList"/>
    <dgm:cxn modelId="{4F73F657-E1B5-4EFF-A77F-72D5A1B1C92D}" srcId="{1EF96CCE-F24E-4F42-89ED-5F5A3B3400C2}" destId="{FC0D8D15-CE18-4BE7-93AC-DA62AE61960C}" srcOrd="1" destOrd="0" parTransId="{1EB15BC0-6BB3-4CCA-B55D-BD0C4B0BB3FE}" sibTransId="{A14E7E4C-B854-44F9-BAF0-E87BD898A867}"/>
    <dgm:cxn modelId="{7C82BC92-00C3-484E-95DE-C44C3742D2D6}" srcId="{1EF96CCE-F24E-4F42-89ED-5F5A3B3400C2}" destId="{03D9A7CA-6380-47E2-A10C-7C0815334B3C}" srcOrd="3" destOrd="0" parTransId="{E77C22A3-D4FF-4AF0-81CD-DB47FF399EAF}" sibTransId="{D8054F76-C216-4DC9-968E-E91D7F544203}"/>
    <dgm:cxn modelId="{A07686C3-20EE-482A-9859-2B4AA4032FF1}" type="presOf" srcId="{86222AEA-6479-4FCE-9FFB-FCE97304AC3E}" destId="{223E3EF1-8A0B-4E9E-A1D6-12177CAA5515}" srcOrd="0" destOrd="0" presId="urn:microsoft.com/office/officeart/2018/5/layout/IconCircleLabelList"/>
    <dgm:cxn modelId="{AF1645CF-2891-4328-A66D-BB67AB3F3401}" type="presOf" srcId="{BAC42447-FC96-4457-890E-6F03CEDD842F}" destId="{4C0C5846-A1EF-4047-BABC-825A264FD001}" srcOrd="0" destOrd="0" presId="urn:microsoft.com/office/officeart/2018/5/layout/IconCircleLabelList"/>
    <dgm:cxn modelId="{E86A46E5-B1AE-4877-9BD7-00F875C205B3}" type="presOf" srcId="{FC0D8D15-CE18-4BE7-93AC-DA62AE61960C}" destId="{CC785AC8-D025-4F63-9AA0-5885F97F23DD}" srcOrd="0" destOrd="0" presId="urn:microsoft.com/office/officeart/2018/5/layout/IconCircleLabelList"/>
    <dgm:cxn modelId="{8422A6F7-545B-4CB1-A986-80918F0572E0}" type="presOf" srcId="{03D9A7CA-6380-47E2-A10C-7C0815334B3C}" destId="{057B5CC3-A98F-4CC7-BCB7-F5ED63BE6B9E}" srcOrd="0" destOrd="0" presId="urn:microsoft.com/office/officeart/2018/5/layout/IconCircleLabelList"/>
    <dgm:cxn modelId="{EF745E88-C370-4487-AB8F-AF8ADA17638A}" type="presParOf" srcId="{BF42980C-3E1E-43B0-8D58-3127654C3374}" destId="{CEE31F3E-7BA3-448E-9213-65E539E014A2}" srcOrd="0" destOrd="0" presId="urn:microsoft.com/office/officeart/2018/5/layout/IconCircleLabelList"/>
    <dgm:cxn modelId="{86B549BD-DB56-4D3A-ACA5-DA13102FDCEC}" type="presParOf" srcId="{CEE31F3E-7BA3-448E-9213-65E539E014A2}" destId="{911466FD-70EB-413F-8A80-A7F9A8975914}" srcOrd="0" destOrd="0" presId="urn:microsoft.com/office/officeart/2018/5/layout/IconCircleLabelList"/>
    <dgm:cxn modelId="{5C653BBC-2B48-43AB-A4E9-8F69C8433D28}" type="presParOf" srcId="{CEE31F3E-7BA3-448E-9213-65E539E014A2}" destId="{11AAD426-CDE2-4CCC-833A-34846C7E4843}" srcOrd="1" destOrd="0" presId="urn:microsoft.com/office/officeart/2018/5/layout/IconCircleLabelList"/>
    <dgm:cxn modelId="{AC9B5845-2B0F-4175-AFDA-1051D7C3C639}" type="presParOf" srcId="{CEE31F3E-7BA3-448E-9213-65E539E014A2}" destId="{F7FFE7B0-B066-41D2-B40D-38FD41C2A60D}" srcOrd="2" destOrd="0" presId="urn:microsoft.com/office/officeart/2018/5/layout/IconCircleLabelList"/>
    <dgm:cxn modelId="{E5634A51-5949-4104-8C63-E972E9E5812A}" type="presParOf" srcId="{CEE31F3E-7BA3-448E-9213-65E539E014A2}" destId="{035A88B8-2CED-4D2E-AEBC-016073CBE2FB}" srcOrd="3" destOrd="0" presId="urn:microsoft.com/office/officeart/2018/5/layout/IconCircleLabelList"/>
    <dgm:cxn modelId="{0FCA4CDB-13C3-41B0-AFEE-440B99F22220}" type="presParOf" srcId="{BF42980C-3E1E-43B0-8D58-3127654C3374}" destId="{9B5BB4A1-93C6-4D88-9A9D-39DE18C86622}" srcOrd="1" destOrd="0" presId="urn:microsoft.com/office/officeart/2018/5/layout/IconCircleLabelList"/>
    <dgm:cxn modelId="{4B07832E-4674-43A6-B6DD-4BD20BA67CC4}" type="presParOf" srcId="{BF42980C-3E1E-43B0-8D58-3127654C3374}" destId="{8F038931-DB8E-43C8-9C0A-25120C8C415E}" srcOrd="2" destOrd="0" presId="urn:microsoft.com/office/officeart/2018/5/layout/IconCircleLabelList"/>
    <dgm:cxn modelId="{33E062A0-9FBC-494A-8B7F-0E057A6AFCBD}" type="presParOf" srcId="{8F038931-DB8E-43C8-9C0A-25120C8C415E}" destId="{3AD59742-090A-4D76-B3C3-E5A043CE0F6E}" srcOrd="0" destOrd="0" presId="urn:microsoft.com/office/officeart/2018/5/layout/IconCircleLabelList"/>
    <dgm:cxn modelId="{737EBBD7-2624-4FEC-85EA-CEC00F49639E}" type="presParOf" srcId="{8F038931-DB8E-43C8-9C0A-25120C8C415E}" destId="{90A160BA-A93C-4590-ADE9-B09E5CB1EBE4}" srcOrd="1" destOrd="0" presId="urn:microsoft.com/office/officeart/2018/5/layout/IconCircleLabelList"/>
    <dgm:cxn modelId="{611190AE-F814-4FC3-B292-98BD08885271}" type="presParOf" srcId="{8F038931-DB8E-43C8-9C0A-25120C8C415E}" destId="{25B0B017-DAAD-44EE-B687-83FB8DCDA1BE}" srcOrd="2" destOrd="0" presId="urn:microsoft.com/office/officeart/2018/5/layout/IconCircleLabelList"/>
    <dgm:cxn modelId="{AC54F276-6A9D-4498-A77B-512DE776C600}" type="presParOf" srcId="{8F038931-DB8E-43C8-9C0A-25120C8C415E}" destId="{CC785AC8-D025-4F63-9AA0-5885F97F23DD}" srcOrd="3" destOrd="0" presId="urn:microsoft.com/office/officeart/2018/5/layout/IconCircleLabelList"/>
    <dgm:cxn modelId="{134355AF-39BE-4CE9-BA69-6F91B1EA563B}" type="presParOf" srcId="{BF42980C-3E1E-43B0-8D58-3127654C3374}" destId="{5886D558-ADC3-4318-B3D1-D420BE4FF7CC}" srcOrd="3" destOrd="0" presId="urn:microsoft.com/office/officeart/2018/5/layout/IconCircleLabelList"/>
    <dgm:cxn modelId="{89CBCB7D-EC01-4C22-B489-54064ACE0267}" type="presParOf" srcId="{BF42980C-3E1E-43B0-8D58-3127654C3374}" destId="{9ABB141A-9BB2-44AE-8D16-BADAE9FB5152}" srcOrd="4" destOrd="0" presId="urn:microsoft.com/office/officeart/2018/5/layout/IconCircleLabelList"/>
    <dgm:cxn modelId="{3E7B0BC2-9C6B-4C52-911E-FE99E593D9E6}" type="presParOf" srcId="{9ABB141A-9BB2-44AE-8D16-BADAE9FB5152}" destId="{AF2EF02E-F2E1-4843-BB63-B5FA81459546}" srcOrd="0" destOrd="0" presId="urn:microsoft.com/office/officeart/2018/5/layout/IconCircleLabelList"/>
    <dgm:cxn modelId="{E24F72D3-4A8E-408C-AE94-17F29FBA1F32}" type="presParOf" srcId="{9ABB141A-9BB2-44AE-8D16-BADAE9FB5152}" destId="{7F0BE9B5-2B75-45CD-8191-F57CF6399703}" srcOrd="1" destOrd="0" presId="urn:microsoft.com/office/officeart/2018/5/layout/IconCircleLabelList"/>
    <dgm:cxn modelId="{DA5272A2-105B-4B83-84EA-9EF08F51D932}" type="presParOf" srcId="{9ABB141A-9BB2-44AE-8D16-BADAE9FB5152}" destId="{D1DA5E8B-10E7-40A6-A7D5-A6C18D88F0DA}" srcOrd="2" destOrd="0" presId="urn:microsoft.com/office/officeart/2018/5/layout/IconCircleLabelList"/>
    <dgm:cxn modelId="{B6869B50-462C-4BBA-BB39-D7934DE7A231}" type="presParOf" srcId="{9ABB141A-9BB2-44AE-8D16-BADAE9FB5152}" destId="{223E3EF1-8A0B-4E9E-A1D6-12177CAA5515}" srcOrd="3" destOrd="0" presId="urn:microsoft.com/office/officeart/2018/5/layout/IconCircleLabelList"/>
    <dgm:cxn modelId="{D6BF38A1-1E37-40E1-9F04-FD150DC59117}" type="presParOf" srcId="{BF42980C-3E1E-43B0-8D58-3127654C3374}" destId="{EF922580-B883-4410-964A-71486350CDBC}" srcOrd="5" destOrd="0" presId="urn:microsoft.com/office/officeart/2018/5/layout/IconCircleLabelList"/>
    <dgm:cxn modelId="{C33A2A63-6103-4D3F-B7A7-042F2FA8062A}" type="presParOf" srcId="{BF42980C-3E1E-43B0-8D58-3127654C3374}" destId="{CE7DAB3F-030A-402E-ACDE-7512943A8205}" srcOrd="6" destOrd="0" presId="urn:microsoft.com/office/officeart/2018/5/layout/IconCircleLabelList"/>
    <dgm:cxn modelId="{ED5A9961-3A56-43AF-9762-71E5F729C4F1}" type="presParOf" srcId="{CE7DAB3F-030A-402E-ACDE-7512943A8205}" destId="{06A2E646-350B-407B-AF21-BB9C510161B8}" srcOrd="0" destOrd="0" presId="urn:microsoft.com/office/officeart/2018/5/layout/IconCircleLabelList"/>
    <dgm:cxn modelId="{3CCCC66D-93C5-4FE6-9C8B-EA993AD87483}" type="presParOf" srcId="{CE7DAB3F-030A-402E-ACDE-7512943A8205}" destId="{2DA7A5CF-B9A9-44D5-9A2F-7FEA691043E7}" srcOrd="1" destOrd="0" presId="urn:microsoft.com/office/officeart/2018/5/layout/IconCircleLabelList"/>
    <dgm:cxn modelId="{5798A8CF-B467-4070-9D18-55FDCEDF2CBC}" type="presParOf" srcId="{CE7DAB3F-030A-402E-ACDE-7512943A8205}" destId="{EDB62DB5-6E3A-4BCF-AC28-6A227E195437}" srcOrd="2" destOrd="0" presId="urn:microsoft.com/office/officeart/2018/5/layout/IconCircleLabelList"/>
    <dgm:cxn modelId="{C811130F-98B4-4DE1-B6F7-AF05B3CB9CD0}" type="presParOf" srcId="{CE7DAB3F-030A-402E-ACDE-7512943A8205}" destId="{057B5CC3-A98F-4CC7-BCB7-F5ED63BE6B9E}" srcOrd="3" destOrd="0" presId="urn:microsoft.com/office/officeart/2018/5/layout/IconCircleLabelList"/>
    <dgm:cxn modelId="{EF95FA99-BD1A-4423-A1B7-EE340237A956}" type="presParOf" srcId="{BF42980C-3E1E-43B0-8D58-3127654C3374}" destId="{985CA6FE-04F3-46F3-BEA0-02FA8D8A7381}" srcOrd="7" destOrd="0" presId="urn:microsoft.com/office/officeart/2018/5/layout/IconCircleLabelList"/>
    <dgm:cxn modelId="{3F778026-263B-49C8-9BF8-59826FD5002A}" type="presParOf" srcId="{BF42980C-3E1E-43B0-8D58-3127654C3374}" destId="{A8A78124-9EE6-4349-85F6-952AB1A422CF}" srcOrd="8" destOrd="0" presId="urn:microsoft.com/office/officeart/2018/5/layout/IconCircleLabelList"/>
    <dgm:cxn modelId="{90C2A73C-048E-493D-A74B-4BF6ACB094FC}" type="presParOf" srcId="{A8A78124-9EE6-4349-85F6-952AB1A422CF}" destId="{DB90E9D6-4A27-4EDC-8E39-DDD795A23A9D}" srcOrd="0" destOrd="0" presId="urn:microsoft.com/office/officeart/2018/5/layout/IconCircleLabelList"/>
    <dgm:cxn modelId="{17123A1E-E7D9-41BF-B338-AABBE0B0C280}" type="presParOf" srcId="{A8A78124-9EE6-4349-85F6-952AB1A422CF}" destId="{EAD4681B-F6C9-470A-A7F7-50079F880DEA}" srcOrd="1" destOrd="0" presId="urn:microsoft.com/office/officeart/2018/5/layout/IconCircleLabelList"/>
    <dgm:cxn modelId="{08AB6E9F-F6E7-496F-A4AC-1BB5280A9E66}" type="presParOf" srcId="{A8A78124-9EE6-4349-85F6-952AB1A422CF}" destId="{2748B282-13D7-4C36-92AC-F917D3A1A8F1}" srcOrd="2" destOrd="0" presId="urn:microsoft.com/office/officeart/2018/5/layout/IconCircleLabelList"/>
    <dgm:cxn modelId="{F26A6DE0-CCA8-4C52-9F51-C6524E4246A5}" type="presParOf" srcId="{A8A78124-9EE6-4349-85F6-952AB1A422CF}" destId="{4C0C5846-A1EF-4047-BABC-825A264FD00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EF96CCE-F24E-4F42-89ED-5F5A3B3400C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ADCF231-B547-4488-993D-EE14B1448DD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dirty="0">
              <a:latin typeface="Roboto Serif"/>
            </a:rPr>
            <a:t>Topic 1:</a:t>
          </a:r>
        </a:p>
        <a:p>
          <a:pPr>
            <a:lnSpc>
              <a:spcPct val="100000"/>
            </a:lnSpc>
            <a:defRPr cap="all"/>
          </a:pPr>
          <a:r>
            <a:rPr lang="en-US" sz="1400" cap="none" dirty="0">
              <a:latin typeface="Roboto Serif"/>
            </a:rPr>
            <a:t>Economic and Fiscal </a:t>
          </a:r>
          <a:r>
            <a:rPr lang="en-US" sz="1400" cap="none">
              <a:latin typeface="Roboto Serif"/>
            </a:rPr>
            <a:t>Policy say, percent, tax, million, people, would, billion, bill, cut, texas)</a:t>
          </a:r>
          <a:endParaRPr lang="en-US" sz="1200" dirty="0"/>
        </a:p>
      </dgm:t>
    </dgm:pt>
    <dgm:pt modelId="{144ABAB7-0D6A-4B79-A609-609835E763B1}" type="parTrans" cxnId="{9A04E600-13D9-4323-AD8F-3F5FE64BABEF}">
      <dgm:prSet/>
      <dgm:spPr/>
      <dgm:t>
        <a:bodyPr/>
        <a:lstStyle/>
        <a:p>
          <a:endParaRPr lang="en-US"/>
        </a:p>
      </dgm:t>
    </dgm:pt>
    <dgm:pt modelId="{443F548B-D8FB-4A48-996D-ED9D185F92E2}" type="sibTrans" cxnId="{9A04E600-13D9-4323-AD8F-3F5FE64BABEF}">
      <dgm:prSet/>
      <dgm:spPr/>
      <dgm:t>
        <a:bodyPr/>
        <a:lstStyle/>
        <a:p>
          <a:endParaRPr lang="en-US"/>
        </a:p>
      </dgm:t>
    </dgm:pt>
    <dgm:pt modelId="{FC0D8D15-CE18-4BE7-93AC-DA62AE61960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2: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Political Spending and Partisan Issues (year, one, get, last, democrat, money, spending, like, illegal, administration)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1EB15BC0-6BB3-4CCA-B55D-BD0C4B0BB3FE}" type="parTrans" cxnId="{4F73F657-E1B5-4EFF-A77F-72D5A1B1C92D}">
      <dgm:prSet/>
      <dgm:spPr/>
      <dgm:t>
        <a:bodyPr/>
        <a:lstStyle/>
        <a:p>
          <a:endParaRPr lang="en-US"/>
        </a:p>
      </dgm:t>
    </dgm:pt>
    <dgm:pt modelId="{A14E7E4C-B854-44F9-BAF0-E87BD898A867}" type="sibTrans" cxnId="{4F73F657-E1B5-4EFF-A77F-72D5A1B1C92D}">
      <dgm:prSet/>
      <dgm:spPr/>
      <dgm:t>
        <a:bodyPr/>
        <a:lstStyle/>
        <a:p>
          <a:endParaRPr lang="en-US"/>
        </a:p>
      </dgm:t>
    </dgm:pt>
    <dgm:pt modelId="{BAC42447-FC96-4457-890E-6F03CEDD842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5: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Healthcare Policy and Presidential Politics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obama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health, president, care, time,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barack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voted, insurance, dollar, party)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50A41E1A-8F8E-4824-BBDB-4456D23F35E0}" type="parTrans" cxnId="{D6F2F05B-CC83-43DD-AD19-6F7F84F5EA4A}">
      <dgm:prSet/>
      <dgm:spPr/>
      <dgm:t>
        <a:bodyPr/>
        <a:lstStyle/>
        <a:p>
          <a:endParaRPr lang="it-IT"/>
        </a:p>
      </dgm:t>
    </dgm:pt>
    <dgm:pt modelId="{77307586-1349-4965-84FA-23C7722419A3}" type="sibTrans" cxnId="{D6F2F05B-CC83-43DD-AD19-6F7F84F5EA4A}">
      <dgm:prSet/>
      <dgm:spPr/>
      <dgm:t>
        <a:bodyPr/>
        <a:lstStyle/>
        <a:p>
          <a:endParaRPr lang="it-IT"/>
        </a:p>
      </dgm:t>
    </dgm:pt>
    <dgm:pt modelId="{86222AEA-6479-4FCE-9FFB-FCE97304AC3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3: 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State-Level Politics and Employment state, job, new,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wisconsin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united, rate,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clinton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gov,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america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cost</a:t>
          </a:r>
          <a:r>
            <a:rPr lang="en-US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)</a:t>
          </a:r>
          <a:endParaRPr lang="it-IT" sz="1400" b="1" kern="1200" cap="all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012EEA71-1359-43EC-8C79-6E1AE7528E13}" type="parTrans" cxnId="{F468AA4D-2996-4A62-9D2A-D39D815D903E}">
      <dgm:prSet/>
      <dgm:spPr/>
      <dgm:t>
        <a:bodyPr/>
        <a:lstStyle/>
        <a:p>
          <a:endParaRPr lang="it-IT"/>
        </a:p>
      </dgm:t>
    </dgm:pt>
    <dgm:pt modelId="{311DE509-D5E5-49FE-9632-87E3BB6E325F}" type="sibTrans" cxnId="{F468AA4D-2996-4A62-9D2A-D39D815D903E}">
      <dgm:prSet/>
      <dgm:spPr/>
      <dgm:t>
        <a:bodyPr/>
        <a:lstStyle/>
        <a:p>
          <a:endParaRPr lang="it-IT"/>
        </a:p>
      </dgm:t>
    </dgm:pt>
    <dgm:pt modelId="{03D9A7CA-6380-47E2-A10C-7C0815334B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4: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Education and State Governance (since, school,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florida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budget, plan, want, public, security, number, governor)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E77C22A3-D4FF-4AF0-81CD-DB47FF399EAF}" type="parTrans" cxnId="{7C82BC92-00C3-484E-95DE-C44C3742D2D6}">
      <dgm:prSet/>
      <dgm:spPr/>
      <dgm:t>
        <a:bodyPr/>
        <a:lstStyle/>
        <a:p>
          <a:endParaRPr lang="it-IT"/>
        </a:p>
      </dgm:t>
    </dgm:pt>
    <dgm:pt modelId="{D8054F76-C216-4DC9-968E-E91D7F544203}" type="sibTrans" cxnId="{7C82BC92-00C3-484E-95DE-C44C3742D2D6}">
      <dgm:prSet/>
      <dgm:spPr/>
      <dgm:t>
        <a:bodyPr/>
        <a:lstStyle/>
        <a:p>
          <a:endParaRPr lang="it-IT"/>
        </a:p>
      </dgm:t>
    </dgm:pt>
    <dgm:pt modelId="{BF42980C-3E1E-43B0-8D58-3127654C3374}" type="pres">
      <dgm:prSet presAssocID="{1EF96CCE-F24E-4F42-89ED-5F5A3B3400C2}" presName="root" presStyleCnt="0">
        <dgm:presLayoutVars>
          <dgm:dir/>
          <dgm:resizeHandles val="exact"/>
        </dgm:presLayoutVars>
      </dgm:prSet>
      <dgm:spPr/>
    </dgm:pt>
    <dgm:pt modelId="{CEE31F3E-7BA3-448E-9213-65E539E014A2}" type="pres">
      <dgm:prSet presAssocID="{9ADCF231-B547-4488-993D-EE14B1448DDE}" presName="compNode" presStyleCnt="0"/>
      <dgm:spPr/>
    </dgm:pt>
    <dgm:pt modelId="{911466FD-70EB-413F-8A80-A7F9A8975914}" type="pres">
      <dgm:prSet presAssocID="{9ADCF231-B547-4488-993D-EE14B1448DDE}" presName="iconBgRect" presStyleLbl="bgShp" presStyleIdx="0" presStyleCnt="5"/>
      <dgm:spPr/>
    </dgm:pt>
    <dgm:pt modelId="{11AAD426-CDE2-4CCC-833A-34846C7E4843}" type="pres">
      <dgm:prSet presAssocID="{9ADCF231-B547-4488-993D-EE14B1448DD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vadanaio con riempimento a tinta unita"/>
        </a:ext>
      </dgm:extLst>
    </dgm:pt>
    <dgm:pt modelId="{F7FFE7B0-B066-41D2-B40D-38FD41C2A60D}" type="pres">
      <dgm:prSet presAssocID="{9ADCF231-B547-4488-993D-EE14B1448DDE}" presName="spaceRect" presStyleCnt="0"/>
      <dgm:spPr/>
    </dgm:pt>
    <dgm:pt modelId="{035A88B8-2CED-4D2E-AEBC-016073CBE2FB}" type="pres">
      <dgm:prSet presAssocID="{9ADCF231-B547-4488-993D-EE14B1448DDE}" presName="textRect" presStyleLbl="revTx" presStyleIdx="0" presStyleCnt="5" custScaleX="193352">
        <dgm:presLayoutVars>
          <dgm:chMax val="1"/>
          <dgm:chPref val="1"/>
        </dgm:presLayoutVars>
      </dgm:prSet>
      <dgm:spPr/>
    </dgm:pt>
    <dgm:pt modelId="{9B5BB4A1-93C6-4D88-9A9D-39DE18C86622}" type="pres">
      <dgm:prSet presAssocID="{443F548B-D8FB-4A48-996D-ED9D185F92E2}" presName="sibTrans" presStyleCnt="0"/>
      <dgm:spPr/>
    </dgm:pt>
    <dgm:pt modelId="{8F038931-DB8E-43C8-9C0A-25120C8C415E}" type="pres">
      <dgm:prSet presAssocID="{FC0D8D15-CE18-4BE7-93AC-DA62AE61960C}" presName="compNode" presStyleCnt="0"/>
      <dgm:spPr/>
    </dgm:pt>
    <dgm:pt modelId="{3AD59742-090A-4D76-B3C3-E5A043CE0F6E}" type="pres">
      <dgm:prSet presAssocID="{FC0D8D15-CE18-4BE7-93AC-DA62AE61960C}" presName="iconBgRect" presStyleLbl="bgShp" presStyleIdx="1" presStyleCnt="5"/>
      <dgm:spPr/>
    </dgm:pt>
    <dgm:pt modelId="{90A160BA-A93C-4590-ADE9-B09E5CB1EBE4}" type="pres">
      <dgm:prSet presAssocID="{FC0D8D15-CE18-4BE7-93AC-DA62AE61960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fono con riempimento a tinta unita"/>
        </a:ext>
      </dgm:extLst>
    </dgm:pt>
    <dgm:pt modelId="{25B0B017-DAAD-44EE-B687-83FB8DCDA1BE}" type="pres">
      <dgm:prSet presAssocID="{FC0D8D15-CE18-4BE7-93AC-DA62AE61960C}" presName="spaceRect" presStyleCnt="0"/>
      <dgm:spPr/>
    </dgm:pt>
    <dgm:pt modelId="{CC785AC8-D025-4F63-9AA0-5885F97F23DD}" type="pres">
      <dgm:prSet presAssocID="{FC0D8D15-CE18-4BE7-93AC-DA62AE61960C}" presName="textRect" presStyleLbl="revTx" presStyleIdx="1" presStyleCnt="5" custScaleX="142569">
        <dgm:presLayoutVars>
          <dgm:chMax val="1"/>
          <dgm:chPref val="1"/>
        </dgm:presLayoutVars>
      </dgm:prSet>
      <dgm:spPr/>
    </dgm:pt>
    <dgm:pt modelId="{5886D558-ADC3-4318-B3D1-D420BE4FF7CC}" type="pres">
      <dgm:prSet presAssocID="{A14E7E4C-B854-44F9-BAF0-E87BD898A867}" presName="sibTrans" presStyleCnt="0"/>
      <dgm:spPr/>
    </dgm:pt>
    <dgm:pt modelId="{9ABB141A-9BB2-44AE-8D16-BADAE9FB5152}" type="pres">
      <dgm:prSet presAssocID="{86222AEA-6479-4FCE-9FFB-FCE97304AC3E}" presName="compNode" presStyleCnt="0"/>
      <dgm:spPr/>
    </dgm:pt>
    <dgm:pt modelId="{AF2EF02E-F2E1-4843-BB63-B5FA81459546}" type="pres">
      <dgm:prSet presAssocID="{86222AEA-6479-4FCE-9FFB-FCE97304AC3E}" presName="iconBgRect" presStyleLbl="bgShp" presStyleIdx="2" presStyleCnt="5"/>
      <dgm:spPr/>
    </dgm:pt>
    <dgm:pt modelId="{7F0BE9B5-2B75-45CD-8191-F57CF6399703}" type="pres">
      <dgm:prSet presAssocID="{86222AEA-6479-4FCE-9FFB-FCE97304AC3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lobo terrestre: Asia con riempimento a tinta unita"/>
        </a:ext>
      </dgm:extLst>
    </dgm:pt>
    <dgm:pt modelId="{D1DA5E8B-10E7-40A6-A7D5-A6C18D88F0DA}" type="pres">
      <dgm:prSet presAssocID="{86222AEA-6479-4FCE-9FFB-FCE97304AC3E}" presName="spaceRect" presStyleCnt="0"/>
      <dgm:spPr/>
    </dgm:pt>
    <dgm:pt modelId="{223E3EF1-8A0B-4E9E-A1D6-12177CAA5515}" type="pres">
      <dgm:prSet presAssocID="{86222AEA-6479-4FCE-9FFB-FCE97304AC3E}" presName="textRect" presStyleLbl="revTx" presStyleIdx="2" presStyleCnt="5" custScaleX="158576">
        <dgm:presLayoutVars>
          <dgm:chMax val="1"/>
          <dgm:chPref val="1"/>
        </dgm:presLayoutVars>
      </dgm:prSet>
      <dgm:spPr/>
    </dgm:pt>
    <dgm:pt modelId="{EF922580-B883-4410-964A-71486350CDBC}" type="pres">
      <dgm:prSet presAssocID="{311DE509-D5E5-49FE-9632-87E3BB6E325F}" presName="sibTrans" presStyleCnt="0"/>
      <dgm:spPr/>
    </dgm:pt>
    <dgm:pt modelId="{CE7DAB3F-030A-402E-ACDE-7512943A8205}" type="pres">
      <dgm:prSet presAssocID="{03D9A7CA-6380-47E2-A10C-7C0815334B3C}" presName="compNode" presStyleCnt="0"/>
      <dgm:spPr/>
    </dgm:pt>
    <dgm:pt modelId="{06A2E646-350B-407B-AF21-BB9C510161B8}" type="pres">
      <dgm:prSet presAssocID="{03D9A7CA-6380-47E2-A10C-7C0815334B3C}" presName="iconBgRect" presStyleLbl="bgShp" presStyleIdx="3" presStyleCnt="5"/>
      <dgm:spPr/>
    </dgm:pt>
    <dgm:pt modelId="{2DA7A5CF-B9A9-44D5-9A2F-7FEA691043E7}" type="pres">
      <dgm:prSet presAssocID="{03D9A7CA-6380-47E2-A10C-7C0815334B3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la con riempimento a tinta unita"/>
        </a:ext>
      </dgm:extLst>
    </dgm:pt>
    <dgm:pt modelId="{EDB62DB5-6E3A-4BCF-AC28-6A227E195437}" type="pres">
      <dgm:prSet presAssocID="{03D9A7CA-6380-47E2-A10C-7C0815334B3C}" presName="spaceRect" presStyleCnt="0"/>
      <dgm:spPr/>
    </dgm:pt>
    <dgm:pt modelId="{057B5CC3-A98F-4CC7-BCB7-F5ED63BE6B9E}" type="pres">
      <dgm:prSet presAssocID="{03D9A7CA-6380-47E2-A10C-7C0815334B3C}" presName="textRect" presStyleLbl="revTx" presStyleIdx="3" presStyleCnt="5" custScaleX="201209">
        <dgm:presLayoutVars>
          <dgm:chMax val="1"/>
          <dgm:chPref val="1"/>
        </dgm:presLayoutVars>
      </dgm:prSet>
      <dgm:spPr/>
    </dgm:pt>
    <dgm:pt modelId="{985CA6FE-04F3-46F3-BEA0-02FA8D8A7381}" type="pres">
      <dgm:prSet presAssocID="{D8054F76-C216-4DC9-968E-E91D7F544203}" presName="sibTrans" presStyleCnt="0"/>
      <dgm:spPr/>
    </dgm:pt>
    <dgm:pt modelId="{A8A78124-9EE6-4349-85F6-952AB1A422CF}" type="pres">
      <dgm:prSet presAssocID="{BAC42447-FC96-4457-890E-6F03CEDD842F}" presName="compNode" presStyleCnt="0"/>
      <dgm:spPr/>
    </dgm:pt>
    <dgm:pt modelId="{DB90E9D6-4A27-4EDC-8E39-DDD795A23A9D}" type="pres">
      <dgm:prSet presAssocID="{BAC42447-FC96-4457-890E-6F03CEDD842F}" presName="iconBgRect" presStyleLbl="bgShp" presStyleIdx="4" presStyleCnt="5"/>
      <dgm:spPr/>
    </dgm:pt>
    <dgm:pt modelId="{EAD4681B-F6C9-470A-A7F7-50079F880DEA}" type="pres">
      <dgm:prSet presAssocID="{BAC42447-FC96-4457-890E-6F03CEDD842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o con riempimento a tinta unita"/>
        </a:ext>
      </dgm:extLst>
    </dgm:pt>
    <dgm:pt modelId="{2748B282-13D7-4C36-92AC-F917D3A1A8F1}" type="pres">
      <dgm:prSet presAssocID="{BAC42447-FC96-4457-890E-6F03CEDD842F}" presName="spaceRect" presStyleCnt="0"/>
      <dgm:spPr/>
    </dgm:pt>
    <dgm:pt modelId="{4C0C5846-A1EF-4047-BABC-825A264FD001}" type="pres">
      <dgm:prSet presAssocID="{BAC42447-FC96-4457-890E-6F03CEDD842F}" presName="textRect" presStyleLbl="revTx" presStyleIdx="4" presStyleCnt="5" custScaleX="198870">
        <dgm:presLayoutVars>
          <dgm:chMax val="1"/>
          <dgm:chPref val="1"/>
        </dgm:presLayoutVars>
      </dgm:prSet>
      <dgm:spPr/>
    </dgm:pt>
  </dgm:ptLst>
  <dgm:cxnLst>
    <dgm:cxn modelId="{9A04E600-13D9-4323-AD8F-3F5FE64BABEF}" srcId="{1EF96CCE-F24E-4F42-89ED-5F5A3B3400C2}" destId="{9ADCF231-B547-4488-993D-EE14B1448DDE}" srcOrd="0" destOrd="0" parTransId="{144ABAB7-0D6A-4B79-A609-609835E763B1}" sibTransId="{443F548B-D8FB-4A48-996D-ED9D185F92E2}"/>
    <dgm:cxn modelId="{9CF0C835-552D-4C24-A45F-89AE491C139D}" type="presOf" srcId="{1EF96CCE-F24E-4F42-89ED-5F5A3B3400C2}" destId="{BF42980C-3E1E-43B0-8D58-3127654C3374}" srcOrd="0" destOrd="0" presId="urn:microsoft.com/office/officeart/2018/5/layout/IconCircleLabelList"/>
    <dgm:cxn modelId="{D6F2F05B-CC83-43DD-AD19-6F7F84F5EA4A}" srcId="{1EF96CCE-F24E-4F42-89ED-5F5A3B3400C2}" destId="{BAC42447-FC96-4457-890E-6F03CEDD842F}" srcOrd="4" destOrd="0" parTransId="{50A41E1A-8F8E-4824-BBDB-4456D23F35E0}" sibTransId="{77307586-1349-4965-84FA-23C7722419A3}"/>
    <dgm:cxn modelId="{F468AA4D-2996-4A62-9D2A-D39D815D903E}" srcId="{1EF96CCE-F24E-4F42-89ED-5F5A3B3400C2}" destId="{86222AEA-6479-4FCE-9FFB-FCE97304AC3E}" srcOrd="2" destOrd="0" parTransId="{012EEA71-1359-43EC-8C79-6E1AE7528E13}" sibTransId="{311DE509-D5E5-49FE-9632-87E3BB6E325F}"/>
    <dgm:cxn modelId="{78798C50-1682-4EBC-9911-F848F55C2475}" type="presOf" srcId="{9ADCF231-B547-4488-993D-EE14B1448DDE}" destId="{035A88B8-2CED-4D2E-AEBC-016073CBE2FB}" srcOrd="0" destOrd="0" presId="urn:microsoft.com/office/officeart/2018/5/layout/IconCircleLabelList"/>
    <dgm:cxn modelId="{4F73F657-E1B5-4EFF-A77F-72D5A1B1C92D}" srcId="{1EF96CCE-F24E-4F42-89ED-5F5A3B3400C2}" destId="{FC0D8D15-CE18-4BE7-93AC-DA62AE61960C}" srcOrd="1" destOrd="0" parTransId="{1EB15BC0-6BB3-4CCA-B55D-BD0C4B0BB3FE}" sibTransId="{A14E7E4C-B854-44F9-BAF0-E87BD898A867}"/>
    <dgm:cxn modelId="{7C82BC92-00C3-484E-95DE-C44C3742D2D6}" srcId="{1EF96CCE-F24E-4F42-89ED-5F5A3B3400C2}" destId="{03D9A7CA-6380-47E2-A10C-7C0815334B3C}" srcOrd="3" destOrd="0" parTransId="{E77C22A3-D4FF-4AF0-81CD-DB47FF399EAF}" sibTransId="{D8054F76-C216-4DC9-968E-E91D7F544203}"/>
    <dgm:cxn modelId="{A07686C3-20EE-482A-9859-2B4AA4032FF1}" type="presOf" srcId="{86222AEA-6479-4FCE-9FFB-FCE97304AC3E}" destId="{223E3EF1-8A0B-4E9E-A1D6-12177CAA5515}" srcOrd="0" destOrd="0" presId="urn:microsoft.com/office/officeart/2018/5/layout/IconCircleLabelList"/>
    <dgm:cxn modelId="{AF1645CF-2891-4328-A66D-BB67AB3F3401}" type="presOf" srcId="{BAC42447-FC96-4457-890E-6F03CEDD842F}" destId="{4C0C5846-A1EF-4047-BABC-825A264FD001}" srcOrd="0" destOrd="0" presId="urn:microsoft.com/office/officeart/2018/5/layout/IconCircleLabelList"/>
    <dgm:cxn modelId="{E86A46E5-B1AE-4877-9BD7-00F875C205B3}" type="presOf" srcId="{FC0D8D15-CE18-4BE7-93AC-DA62AE61960C}" destId="{CC785AC8-D025-4F63-9AA0-5885F97F23DD}" srcOrd="0" destOrd="0" presId="urn:microsoft.com/office/officeart/2018/5/layout/IconCircleLabelList"/>
    <dgm:cxn modelId="{8422A6F7-545B-4CB1-A986-80918F0572E0}" type="presOf" srcId="{03D9A7CA-6380-47E2-A10C-7C0815334B3C}" destId="{057B5CC3-A98F-4CC7-BCB7-F5ED63BE6B9E}" srcOrd="0" destOrd="0" presId="urn:microsoft.com/office/officeart/2018/5/layout/IconCircleLabelList"/>
    <dgm:cxn modelId="{EF745E88-C370-4487-AB8F-AF8ADA17638A}" type="presParOf" srcId="{BF42980C-3E1E-43B0-8D58-3127654C3374}" destId="{CEE31F3E-7BA3-448E-9213-65E539E014A2}" srcOrd="0" destOrd="0" presId="urn:microsoft.com/office/officeart/2018/5/layout/IconCircleLabelList"/>
    <dgm:cxn modelId="{86B549BD-DB56-4D3A-ACA5-DA13102FDCEC}" type="presParOf" srcId="{CEE31F3E-7BA3-448E-9213-65E539E014A2}" destId="{911466FD-70EB-413F-8A80-A7F9A8975914}" srcOrd="0" destOrd="0" presId="urn:microsoft.com/office/officeart/2018/5/layout/IconCircleLabelList"/>
    <dgm:cxn modelId="{5C653BBC-2B48-43AB-A4E9-8F69C8433D28}" type="presParOf" srcId="{CEE31F3E-7BA3-448E-9213-65E539E014A2}" destId="{11AAD426-CDE2-4CCC-833A-34846C7E4843}" srcOrd="1" destOrd="0" presId="urn:microsoft.com/office/officeart/2018/5/layout/IconCircleLabelList"/>
    <dgm:cxn modelId="{AC9B5845-2B0F-4175-AFDA-1051D7C3C639}" type="presParOf" srcId="{CEE31F3E-7BA3-448E-9213-65E539E014A2}" destId="{F7FFE7B0-B066-41D2-B40D-38FD41C2A60D}" srcOrd="2" destOrd="0" presId="urn:microsoft.com/office/officeart/2018/5/layout/IconCircleLabelList"/>
    <dgm:cxn modelId="{E5634A51-5949-4104-8C63-E972E9E5812A}" type="presParOf" srcId="{CEE31F3E-7BA3-448E-9213-65E539E014A2}" destId="{035A88B8-2CED-4D2E-AEBC-016073CBE2FB}" srcOrd="3" destOrd="0" presId="urn:microsoft.com/office/officeart/2018/5/layout/IconCircleLabelList"/>
    <dgm:cxn modelId="{0FCA4CDB-13C3-41B0-AFEE-440B99F22220}" type="presParOf" srcId="{BF42980C-3E1E-43B0-8D58-3127654C3374}" destId="{9B5BB4A1-93C6-4D88-9A9D-39DE18C86622}" srcOrd="1" destOrd="0" presId="urn:microsoft.com/office/officeart/2018/5/layout/IconCircleLabelList"/>
    <dgm:cxn modelId="{4B07832E-4674-43A6-B6DD-4BD20BA67CC4}" type="presParOf" srcId="{BF42980C-3E1E-43B0-8D58-3127654C3374}" destId="{8F038931-DB8E-43C8-9C0A-25120C8C415E}" srcOrd="2" destOrd="0" presId="urn:microsoft.com/office/officeart/2018/5/layout/IconCircleLabelList"/>
    <dgm:cxn modelId="{33E062A0-9FBC-494A-8B7F-0E057A6AFCBD}" type="presParOf" srcId="{8F038931-DB8E-43C8-9C0A-25120C8C415E}" destId="{3AD59742-090A-4D76-B3C3-E5A043CE0F6E}" srcOrd="0" destOrd="0" presId="urn:microsoft.com/office/officeart/2018/5/layout/IconCircleLabelList"/>
    <dgm:cxn modelId="{737EBBD7-2624-4FEC-85EA-CEC00F49639E}" type="presParOf" srcId="{8F038931-DB8E-43C8-9C0A-25120C8C415E}" destId="{90A160BA-A93C-4590-ADE9-B09E5CB1EBE4}" srcOrd="1" destOrd="0" presId="urn:microsoft.com/office/officeart/2018/5/layout/IconCircleLabelList"/>
    <dgm:cxn modelId="{611190AE-F814-4FC3-B292-98BD08885271}" type="presParOf" srcId="{8F038931-DB8E-43C8-9C0A-25120C8C415E}" destId="{25B0B017-DAAD-44EE-B687-83FB8DCDA1BE}" srcOrd="2" destOrd="0" presId="urn:microsoft.com/office/officeart/2018/5/layout/IconCircleLabelList"/>
    <dgm:cxn modelId="{AC54F276-6A9D-4498-A77B-512DE776C600}" type="presParOf" srcId="{8F038931-DB8E-43C8-9C0A-25120C8C415E}" destId="{CC785AC8-D025-4F63-9AA0-5885F97F23DD}" srcOrd="3" destOrd="0" presId="urn:microsoft.com/office/officeart/2018/5/layout/IconCircleLabelList"/>
    <dgm:cxn modelId="{134355AF-39BE-4CE9-BA69-6F91B1EA563B}" type="presParOf" srcId="{BF42980C-3E1E-43B0-8D58-3127654C3374}" destId="{5886D558-ADC3-4318-B3D1-D420BE4FF7CC}" srcOrd="3" destOrd="0" presId="urn:microsoft.com/office/officeart/2018/5/layout/IconCircleLabelList"/>
    <dgm:cxn modelId="{89CBCB7D-EC01-4C22-B489-54064ACE0267}" type="presParOf" srcId="{BF42980C-3E1E-43B0-8D58-3127654C3374}" destId="{9ABB141A-9BB2-44AE-8D16-BADAE9FB5152}" srcOrd="4" destOrd="0" presId="urn:microsoft.com/office/officeart/2018/5/layout/IconCircleLabelList"/>
    <dgm:cxn modelId="{3E7B0BC2-9C6B-4C52-911E-FE99E593D9E6}" type="presParOf" srcId="{9ABB141A-9BB2-44AE-8D16-BADAE9FB5152}" destId="{AF2EF02E-F2E1-4843-BB63-B5FA81459546}" srcOrd="0" destOrd="0" presId="urn:microsoft.com/office/officeart/2018/5/layout/IconCircleLabelList"/>
    <dgm:cxn modelId="{E24F72D3-4A8E-408C-AE94-17F29FBA1F32}" type="presParOf" srcId="{9ABB141A-9BB2-44AE-8D16-BADAE9FB5152}" destId="{7F0BE9B5-2B75-45CD-8191-F57CF6399703}" srcOrd="1" destOrd="0" presId="urn:microsoft.com/office/officeart/2018/5/layout/IconCircleLabelList"/>
    <dgm:cxn modelId="{DA5272A2-105B-4B83-84EA-9EF08F51D932}" type="presParOf" srcId="{9ABB141A-9BB2-44AE-8D16-BADAE9FB5152}" destId="{D1DA5E8B-10E7-40A6-A7D5-A6C18D88F0DA}" srcOrd="2" destOrd="0" presId="urn:microsoft.com/office/officeart/2018/5/layout/IconCircleLabelList"/>
    <dgm:cxn modelId="{B6869B50-462C-4BBA-BB39-D7934DE7A231}" type="presParOf" srcId="{9ABB141A-9BB2-44AE-8D16-BADAE9FB5152}" destId="{223E3EF1-8A0B-4E9E-A1D6-12177CAA5515}" srcOrd="3" destOrd="0" presId="urn:microsoft.com/office/officeart/2018/5/layout/IconCircleLabelList"/>
    <dgm:cxn modelId="{D6BF38A1-1E37-40E1-9F04-FD150DC59117}" type="presParOf" srcId="{BF42980C-3E1E-43B0-8D58-3127654C3374}" destId="{EF922580-B883-4410-964A-71486350CDBC}" srcOrd="5" destOrd="0" presId="urn:microsoft.com/office/officeart/2018/5/layout/IconCircleLabelList"/>
    <dgm:cxn modelId="{C33A2A63-6103-4D3F-B7A7-042F2FA8062A}" type="presParOf" srcId="{BF42980C-3E1E-43B0-8D58-3127654C3374}" destId="{CE7DAB3F-030A-402E-ACDE-7512943A8205}" srcOrd="6" destOrd="0" presId="urn:microsoft.com/office/officeart/2018/5/layout/IconCircleLabelList"/>
    <dgm:cxn modelId="{ED5A9961-3A56-43AF-9762-71E5F729C4F1}" type="presParOf" srcId="{CE7DAB3F-030A-402E-ACDE-7512943A8205}" destId="{06A2E646-350B-407B-AF21-BB9C510161B8}" srcOrd="0" destOrd="0" presId="urn:microsoft.com/office/officeart/2018/5/layout/IconCircleLabelList"/>
    <dgm:cxn modelId="{3CCCC66D-93C5-4FE6-9C8B-EA993AD87483}" type="presParOf" srcId="{CE7DAB3F-030A-402E-ACDE-7512943A8205}" destId="{2DA7A5CF-B9A9-44D5-9A2F-7FEA691043E7}" srcOrd="1" destOrd="0" presId="urn:microsoft.com/office/officeart/2018/5/layout/IconCircleLabelList"/>
    <dgm:cxn modelId="{5798A8CF-B467-4070-9D18-55FDCEDF2CBC}" type="presParOf" srcId="{CE7DAB3F-030A-402E-ACDE-7512943A8205}" destId="{EDB62DB5-6E3A-4BCF-AC28-6A227E195437}" srcOrd="2" destOrd="0" presId="urn:microsoft.com/office/officeart/2018/5/layout/IconCircleLabelList"/>
    <dgm:cxn modelId="{C811130F-98B4-4DE1-B6F7-AF05B3CB9CD0}" type="presParOf" srcId="{CE7DAB3F-030A-402E-ACDE-7512943A8205}" destId="{057B5CC3-A98F-4CC7-BCB7-F5ED63BE6B9E}" srcOrd="3" destOrd="0" presId="urn:microsoft.com/office/officeart/2018/5/layout/IconCircleLabelList"/>
    <dgm:cxn modelId="{EF95FA99-BD1A-4423-A1B7-EE340237A956}" type="presParOf" srcId="{BF42980C-3E1E-43B0-8D58-3127654C3374}" destId="{985CA6FE-04F3-46F3-BEA0-02FA8D8A7381}" srcOrd="7" destOrd="0" presId="urn:microsoft.com/office/officeart/2018/5/layout/IconCircleLabelList"/>
    <dgm:cxn modelId="{3F778026-263B-49C8-9BF8-59826FD5002A}" type="presParOf" srcId="{BF42980C-3E1E-43B0-8D58-3127654C3374}" destId="{A8A78124-9EE6-4349-85F6-952AB1A422CF}" srcOrd="8" destOrd="0" presId="urn:microsoft.com/office/officeart/2018/5/layout/IconCircleLabelList"/>
    <dgm:cxn modelId="{90C2A73C-048E-493D-A74B-4BF6ACB094FC}" type="presParOf" srcId="{A8A78124-9EE6-4349-85F6-952AB1A422CF}" destId="{DB90E9D6-4A27-4EDC-8E39-DDD795A23A9D}" srcOrd="0" destOrd="0" presId="urn:microsoft.com/office/officeart/2018/5/layout/IconCircleLabelList"/>
    <dgm:cxn modelId="{17123A1E-E7D9-41BF-B338-AABBE0B0C280}" type="presParOf" srcId="{A8A78124-9EE6-4349-85F6-952AB1A422CF}" destId="{EAD4681B-F6C9-470A-A7F7-50079F880DEA}" srcOrd="1" destOrd="0" presId="urn:microsoft.com/office/officeart/2018/5/layout/IconCircleLabelList"/>
    <dgm:cxn modelId="{08AB6E9F-F6E7-496F-A4AC-1BB5280A9E66}" type="presParOf" srcId="{A8A78124-9EE6-4349-85F6-952AB1A422CF}" destId="{2748B282-13D7-4C36-92AC-F917D3A1A8F1}" srcOrd="2" destOrd="0" presId="urn:microsoft.com/office/officeart/2018/5/layout/IconCircleLabelList"/>
    <dgm:cxn modelId="{F26A6DE0-CCA8-4C52-9F51-C6524E4246A5}" type="presParOf" srcId="{A8A78124-9EE6-4349-85F6-952AB1A422CF}" destId="{4C0C5846-A1EF-4047-BABC-825A264FD00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F96CCE-F24E-4F42-89ED-5F5A3B3400C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ADCF231-B547-4488-993D-EE14B1448DD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dirty="0">
              <a:latin typeface="Roboto Serif"/>
            </a:rPr>
            <a:t>Topic 1:</a:t>
          </a:r>
        </a:p>
        <a:p>
          <a:pPr>
            <a:lnSpc>
              <a:spcPct val="100000"/>
            </a:lnSpc>
            <a:defRPr cap="all"/>
          </a:pPr>
          <a:r>
            <a:rPr lang="en-US" sz="1400" cap="none" dirty="0">
              <a:latin typeface="Roboto Serif"/>
            </a:rPr>
            <a:t>Economic and Fiscal </a:t>
          </a:r>
          <a:r>
            <a:rPr lang="en-US" sz="1400" cap="none">
              <a:latin typeface="Roboto Serif"/>
            </a:rPr>
            <a:t>Policy say, percent, tax, million, people, would, billion, bill, cut, texas)</a:t>
          </a:r>
          <a:endParaRPr lang="en-US" sz="1200" dirty="0"/>
        </a:p>
      </dgm:t>
    </dgm:pt>
    <dgm:pt modelId="{144ABAB7-0D6A-4B79-A609-609835E763B1}" type="parTrans" cxnId="{9A04E600-13D9-4323-AD8F-3F5FE64BABEF}">
      <dgm:prSet/>
      <dgm:spPr/>
      <dgm:t>
        <a:bodyPr/>
        <a:lstStyle/>
        <a:p>
          <a:endParaRPr lang="en-US"/>
        </a:p>
      </dgm:t>
    </dgm:pt>
    <dgm:pt modelId="{443F548B-D8FB-4A48-996D-ED9D185F92E2}" type="sibTrans" cxnId="{9A04E600-13D9-4323-AD8F-3F5FE64BABEF}">
      <dgm:prSet/>
      <dgm:spPr/>
      <dgm:t>
        <a:bodyPr/>
        <a:lstStyle/>
        <a:p>
          <a:endParaRPr lang="en-US"/>
        </a:p>
      </dgm:t>
    </dgm:pt>
    <dgm:pt modelId="{FC0D8D15-CE18-4BE7-93AC-DA62AE61960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2: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Political Spending and Partisan Issues (year, one, get, last, democrat, money, spending, like, illegal, administration)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1EB15BC0-6BB3-4CCA-B55D-BD0C4B0BB3FE}" type="parTrans" cxnId="{4F73F657-E1B5-4EFF-A77F-72D5A1B1C92D}">
      <dgm:prSet/>
      <dgm:spPr/>
      <dgm:t>
        <a:bodyPr/>
        <a:lstStyle/>
        <a:p>
          <a:endParaRPr lang="en-US"/>
        </a:p>
      </dgm:t>
    </dgm:pt>
    <dgm:pt modelId="{A14E7E4C-B854-44F9-BAF0-E87BD898A867}" type="sibTrans" cxnId="{4F73F657-E1B5-4EFF-A77F-72D5A1B1C92D}">
      <dgm:prSet/>
      <dgm:spPr/>
      <dgm:t>
        <a:bodyPr/>
        <a:lstStyle/>
        <a:p>
          <a:endParaRPr lang="en-US"/>
        </a:p>
      </dgm:t>
    </dgm:pt>
    <dgm:pt modelId="{BAC42447-FC96-4457-890E-6F03CEDD842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5: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Healthcare Policy and Presidential Politics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obama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health, president, care, time,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barack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voted, insurance, dollar, party)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50A41E1A-8F8E-4824-BBDB-4456D23F35E0}" type="parTrans" cxnId="{D6F2F05B-CC83-43DD-AD19-6F7F84F5EA4A}">
      <dgm:prSet/>
      <dgm:spPr/>
      <dgm:t>
        <a:bodyPr/>
        <a:lstStyle/>
        <a:p>
          <a:endParaRPr lang="it-IT"/>
        </a:p>
      </dgm:t>
    </dgm:pt>
    <dgm:pt modelId="{77307586-1349-4965-84FA-23C7722419A3}" type="sibTrans" cxnId="{D6F2F05B-CC83-43DD-AD19-6F7F84F5EA4A}">
      <dgm:prSet/>
      <dgm:spPr/>
      <dgm:t>
        <a:bodyPr/>
        <a:lstStyle/>
        <a:p>
          <a:endParaRPr lang="it-IT"/>
        </a:p>
      </dgm:t>
    </dgm:pt>
    <dgm:pt modelId="{86222AEA-6479-4FCE-9FFB-FCE97304AC3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3: 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State-Level Politics and Employment state, job, new,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wisconsin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united, rate,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clinton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gov,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america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cost</a:t>
          </a:r>
          <a:r>
            <a:rPr lang="en-US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)</a:t>
          </a:r>
          <a:endParaRPr lang="it-IT" sz="1400" b="1" kern="1200" cap="all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012EEA71-1359-43EC-8C79-6E1AE7528E13}" type="parTrans" cxnId="{F468AA4D-2996-4A62-9D2A-D39D815D903E}">
      <dgm:prSet/>
      <dgm:spPr/>
      <dgm:t>
        <a:bodyPr/>
        <a:lstStyle/>
        <a:p>
          <a:endParaRPr lang="it-IT"/>
        </a:p>
      </dgm:t>
    </dgm:pt>
    <dgm:pt modelId="{311DE509-D5E5-49FE-9632-87E3BB6E325F}" type="sibTrans" cxnId="{F468AA4D-2996-4A62-9D2A-D39D815D903E}">
      <dgm:prSet/>
      <dgm:spPr/>
      <dgm:t>
        <a:bodyPr/>
        <a:lstStyle/>
        <a:p>
          <a:endParaRPr lang="it-IT"/>
        </a:p>
      </dgm:t>
    </dgm:pt>
    <dgm:pt modelId="{03D9A7CA-6380-47E2-A10C-7C0815334B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4:</a:t>
          </a:r>
        </a:p>
        <a:p>
          <a:pPr>
            <a:lnSpc>
              <a:spcPct val="100000"/>
            </a:lnSpc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Education and State Governance (since, school,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florida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budget, plan, want, public, security, number, governor)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gm:t>
    </dgm:pt>
    <dgm:pt modelId="{E77C22A3-D4FF-4AF0-81CD-DB47FF399EAF}" type="parTrans" cxnId="{7C82BC92-00C3-484E-95DE-C44C3742D2D6}">
      <dgm:prSet/>
      <dgm:spPr/>
      <dgm:t>
        <a:bodyPr/>
        <a:lstStyle/>
        <a:p>
          <a:endParaRPr lang="it-IT"/>
        </a:p>
      </dgm:t>
    </dgm:pt>
    <dgm:pt modelId="{D8054F76-C216-4DC9-968E-E91D7F544203}" type="sibTrans" cxnId="{7C82BC92-00C3-484E-95DE-C44C3742D2D6}">
      <dgm:prSet/>
      <dgm:spPr/>
      <dgm:t>
        <a:bodyPr/>
        <a:lstStyle/>
        <a:p>
          <a:endParaRPr lang="it-IT"/>
        </a:p>
      </dgm:t>
    </dgm:pt>
    <dgm:pt modelId="{BF42980C-3E1E-43B0-8D58-3127654C3374}" type="pres">
      <dgm:prSet presAssocID="{1EF96CCE-F24E-4F42-89ED-5F5A3B3400C2}" presName="root" presStyleCnt="0">
        <dgm:presLayoutVars>
          <dgm:dir/>
          <dgm:resizeHandles val="exact"/>
        </dgm:presLayoutVars>
      </dgm:prSet>
      <dgm:spPr/>
    </dgm:pt>
    <dgm:pt modelId="{CEE31F3E-7BA3-448E-9213-65E539E014A2}" type="pres">
      <dgm:prSet presAssocID="{9ADCF231-B547-4488-993D-EE14B1448DDE}" presName="compNode" presStyleCnt="0"/>
      <dgm:spPr/>
    </dgm:pt>
    <dgm:pt modelId="{911466FD-70EB-413F-8A80-A7F9A8975914}" type="pres">
      <dgm:prSet presAssocID="{9ADCF231-B547-4488-993D-EE14B1448DDE}" presName="iconBgRect" presStyleLbl="bgShp" presStyleIdx="0" presStyleCnt="5"/>
      <dgm:spPr/>
    </dgm:pt>
    <dgm:pt modelId="{11AAD426-CDE2-4CCC-833A-34846C7E4843}" type="pres">
      <dgm:prSet presAssocID="{9ADCF231-B547-4488-993D-EE14B1448DD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vadanaio con riempimento a tinta unita"/>
        </a:ext>
      </dgm:extLst>
    </dgm:pt>
    <dgm:pt modelId="{F7FFE7B0-B066-41D2-B40D-38FD41C2A60D}" type="pres">
      <dgm:prSet presAssocID="{9ADCF231-B547-4488-993D-EE14B1448DDE}" presName="spaceRect" presStyleCnt="0"/>
      <dgm:spPr/>
    </dgm:pt>
    <dgm:pt modelId="{035A88B8-2CED-4D2E-AEBC-016073CBE2FB}" type="pres">
      <dgm:prSet presAssocID="{9ADCF231-B547-4488-993D-EE14B1448DDE}" presName="textRect" presStyleLbl="revTx" presStyleIdx="0" presStyleCnt="5" custScaleX="193352">
        <dgm:presLayoutVars>
          <dgm:chMax val="1"/>
          <dgm:chPref val="1"/>
        </dgm:presLayoutVars>
      </dgm:prSet>
      <dgm:spPr/>
    </dgm:pt>
    <dgm:pt modelId="{9B5BB4A1-93C6-4D88-9A9D-39DE18C86622}" type="pres">
      <dgm:prSet presAssocID="{443F548B-D8FB-4A48-996D-ED9D185F92E2}" presName="sibTrans" presStyleCnt="0"/>
      <dgm:spPr/>
    </dgm:pt>
    <dgm:pt modelId="{8F038931-DB8E-43C8-9C0A-25120C8C415E}" type="pres">
      <dgm:prSet presAssocID="{FC0D8D15-CE18-4BE7-93AC-DA62AE61960C}" presName="compNode" presStyleCnt="0"/>
      <dgm:spPr/>
    </dgm:pt>
    <dgm:pt modelId="{3AD59742-090A-4D76-B3C3-E5A043CE0F6E}" type="pres">
      <dgm:prSet presAssocID="{FC0D8D15-CE18-4BE7-93AC-DA62AE61960C}" presName="iconBgRect" presStyleLbl="bgShp" presStyleIdx="1" presStyleCnt="5"/>
      <dgm:spPr/>
    </dgm:pt>
    <dgm:pt modelId="{90A160BA-A93C-4590-ADE9-B09E5CB1EBE4}" type="pres">
      <dgm:prSet presAssocID="{FC0D8D15-CE18-4BE7-93AC-DA62AE61960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fono con riempimento a tinta unita"/>
        </a:ext>
      </dgm:extLst>
    </dgm:pt>
    <dgm:pt modelId="{25B0B017-DAAD-44EE-B687-83FB8DCDA1BE}" type="pres">
      <dgm:prSet presAssocID="{FC0D8D15-CE18-4BE7-93AC-DA62AE61960C}" presName="spaceRect" presStyleCnt="0"/>
      <dgm:spPr/>
    </dgm:pt>
    <dgm:pt modelId="{CC785AC8-D025-4F63-9AA0-5885F97F23DD}" type="pres">
      <dgm:prSet presAssocID="{FC0D8D15-CE18-4BE7-93AC-DA62AE61960C}" presName="textRect" presStyleLbl="revTx" presStyleIdx="1" presStyleCnt="5" custScaleX="142569">
        <dgm:presLayoutVars>
          <dgm:chMax val="1"/>
          <dgm:chPref val="1"/>
        </dgm:presLayoutVars>
      </dgm:prSet>
      <dgm:spPr/>
    </dgm:pt>
    <dgm:pt modelId="{5886D558-ADC3-4318-B3D1-D420BE4FF7CC}" type="pres">
      <dgm:prSet presAssocID="{A14E7E4C-B854-44F9-BAF0-E87BD898A867}" presName="sibTrans" presStyleCnt="0"/>
      <dgm:spPr/>
    </dgm:pt>
    <dgm:pt modelId="{9ABB141A-9BB2-44AE-8D16-BADAE9FB5152}" type="pres">
      <dgm:prSet presAssocID="{86222AEA-6479-4FCE-9FFB-FCE97304AC3E}" presName="compNode" presStyleCnt="0"/>
      <dgm:spPr/>
    </dgm:pt>
    <dgm:pt modelId="{AF2EF02E-F2E1-4843-BB63-B5FA81459546}" type="pres">
      <dgm:prSet presAssocID="{86222AEA-6479-4FCE-9FFB-FCE97304AC3E}" presName="iconBgRect" presStyleLbl="bgShp" presStyleIdx="2" presStyleCnt="5"/>
      <dgm:spPr/>
    </dgm:pt>
    <dgm:pt modelId="{7F0BE9B5-2B75-45CD-8191-F57CF6399703}" type="pres">
      <dgm:prSet presAssocID="{86222AEA-6479-4FCE-9FFB-FCE97304AC3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lobo terrestre: Asia con riempimento a tinta unita"/>
        </a:ext>
      </dgm:extLst>
    </dgm:pt>
    <dgm:pt modelId="{D1DA5E8B-10E7-40A6-A7D5-A6C18D88F0DA}" type="pres">
      <dgm:prSet presAssocID="{86222AEA-6479-4FCE-9FFB-FCE97304AC3E}" presName="spaceRect" presStyleCnt="0"/>
      <dgm:spPr/>
    </dgm:pt>
    <dgm:pt modelId="{223E3EF1-8A0B-4E9E-A1D6-12177CAA5515}" type="pres">
      <dgm:prSet presAssocID="{86222AEA-6479-4FCE-9FFB-FCE97304AC3E}" presName="textRect" presStyleLbl="revTx" presStyleIdx="2" presStyleCnt="5" custScaleX="158576">
        <dgm:presLayoutVars>
          <dgm:chMax val="1"/>
          <dgm:chPref val="1"/>
        </dgm:presLayoutVars>
      </dgm:prSet>
      <dgm:spPr/>
    </dgm:pt>
    <dgm:pt modelId="{EF922580-B883-4410-964A-71486350CDBC}" type="pres">
      <dgm:prSet presAssocID="{311DE509-D5E5-49FE-9632-87E3BB6E325F}" presName="sibTrans" presStyleCnt="0"/>
      <dgm:spPr/>
    </dgm:pt>
    <dgm:pt modelId="{CE7DAB3F-030A-402E-ACDE-7512943A8205}" type="pres">
      <dgm:prSet presAssocID="{03D9A7CA-6380-47E2-A10C-7C0815334B3C}" presName="compNode" presStyleCnt="0"/>
      <dgm:spPr/>
    </dgm:pt>
    <dgm:pt modelId="{06A2E646-350B-407B-AF21-BB9C510161B8}" type="pres">
      <dgm:prSet presAssocID="{03D9A7CA-6380-47E2-A10C-7C0815334B3C}" presName="iconBgRect" presStyleLbl="bgShp" presStyleIdx="3" presStyleCnt="5"/>
      <dgm:spPr/>
    </dgm:pt>
    <dgm:pt modelId="{2DA7A5CF-B9A9-44D5-9A2F-7FEA691043E7}" type="pres">
      <dgm:prSet presAssocID="{03D9A7CA-6380-47E2-A10C-7C0815334B3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la con riempimento a tinta unita"/>
        </a:ext>
      </dgm:extLst>
    </dgm:pt>
    <dgm:pt modelId="{EDB62DB5-6E3A-4BCF-AC28-6A227E195437}" type="pres">
      <dgm:prSet presAssocID="{03D9A7CA-6380-47E2-A10C-7C0815334B3C}" presName="spaceRect" presStyleCnt="0"/>
      <dgm:spPr/>
    </dgm:pt>
    <dgm:pt modelId="{057B5CC3-A98F-4CC7-BCB7-F5ED63BE6B9E}" type="pres">
      <dgm:prSet presAssocID="{03D9A7CA-6380-47E2-A10C-7C0815334B3C}" presName="textRect" presStyleLbl="revTx" presStyleIdx="3" presStyleCnt="5" custScaleX="201209">
        <dgm:presLayoutVars>
          <dgm:chMax val="1"/>
          <dgm:chPref val="1"/>
        </dgm:presLayoutVars>
      </dgm:prSet>
      <dgm:spPr/>
    </dgm:pt>
    <dgm:pt modelId="{985CA6FE-04F3-46F3-BEA0-02FA8D8A7381}" type="pres">
      <dgm:prSet presAssocID="{D8054F76-C216-4DC9-968E-E91D7F544203}" presName="sibTrans" presStyleCnt="0"/>
      <dgm:spPr/>
    </dgm:pt>
    <dgm:pt modelId="{A8A78124-9EE6-4349-85F6-952AB1A422CF}" type="pres">
      <dgm:prSet presAssocID="{BAC42447-FC96-4457-890E-6F03CEDD842F}" presName="compNode" presStyleCnt="0"/>
      <dgm:spPr/>
    </dgm:pt>
    <dgm:pt modelId="{DB90E9D6-4A27-4EDC-8E39-DDD795A23A9D}" type="pres">
      <dgm:prSet presAssocID="{BAC42447-FC96-4457-890E-6F03CEDD842F}" presName="iconBgRect" presStyleLbl="bgShp" presStyleIdx="4" presStyleCnt="5"/>
      <dgm:spPr/>
    </dgm:pt>
    <dgm:pt modelId="{EAD4681B-F6C9-470A-A7F7-50079F880DEA}" type="pres">
      <dgm:prSet presAssocID="{BAC42447-FC96-4457-890E-6F03CEDD842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o con riempimento a tinta unita"/>
        </a:ext>
      </dgm:extLst>
    </dgm:pt>
    <dgm:pt modelId="{2748B282-13D7-4C36-92AC-F917D3A1A8F1}" type="pres">
      <dgm:prSet presAssocID="{BAC42447-FC96-4457-890E-6F03CEDD842F}" presName="spaceRect" presStyleCnt="0"/>
      <dgm:spPr/>
    </dgm:pt>
    <dgm:pt modelId="{4C0C5846-A1EF-4047-BABC-825A264FD001}" type="pres">
      <dgm:prSet presAssocID="{BAC42447-FC96-4457-890E-6F03CEDD842F}" presName="textRect" presStyleLbl="revTx" presStyleIdx="4" presStyleCnt="5" custScaleX="198870">
        <dgm:presLayoutVars>
          <dgm:chMax val="1"/>
          <dgm:chPref val="1"/>
        </dgm:presLayoutVars>
      </dgm:prSet>
      <dgm:spPr/>
    </dgm:pt>
  </dgm:ptLst>
  <dgm:cxnLst>
    <dgm:cxn modelId="{9A04E600-13D9-4323-AD8F-3F5FE64BABEF}" srcId="{1EF96CCE-F24E-4F42-89ED-5F5A3B3400C2}" destId="{9ADCF231-B547-4488-993D-EE14B1448DDE}" srcOrd="0" destOrd="0" parTransId="{144ABAB7-0D6A-4B79-A609-609835E763B1}" sibTransId="{443F548B-D8FB-4A48-996D-ED9D185F92E2}"/>
    <dgm:cxn modelId="{9CF0C835-552D-4C24-A45F-89AE491C139D}" type="presOf" srcId="{1EF96CCE-F24E-4F42-89ED-5F5A3B3400C2}" destId="{BF42980C-3E1E-43B0-8D58-3127654C3374}" srcOrd="0" destOrd="0" presId="urn:microsoft.com/office/officeart/2018/5/layout/IconCircleLabelList"/>
    <dgm:cxn modelId="{D6F2F05B-CC83-43DD-AD19-6F7F84F5EA4A}" srcId="{1EF96CCE-F24E-4F42-89ED-5F5A3B3400C2}" destId="{BAC42447-FC96-4457-890E-6F03CEDD842F}" srcOrd="4" destOrd="0" parTransId="{50A41E1A-8F8E-4824-BBDB-4456D23F35E0}" sibTransId="{77307586-1349-4965-84FA-23C7722419A3}"/>
    <dgm:cxn modelId="{F468AA4D-2996-4A62-9D2A-D39D815D903E}" srcId="{1EF96CCE-F24E-4F42-89ED-5F5A3B3400C2}" destId="{86222AEA-6479-4FCE-9FFB-FCE97304AC3E}" srcOrd="2" destOrd="0" parTransId="{012EEA71-1359-43EC-8C79-6E1AE7528E13}" sibTransId="{311DE509-D5E5-49FE-9632-87E3BB6E325F}"/>
    <dgm:cxn modelId="{78798C50-1682-4EBC-9911-F848F55C2475}" type="presOf" srcId="{9ADCF231-B547-4488-993D-EE14B1448DDE}" destId="{035A88B8-2CED-4D2E-AEBC-016073CBE2FB}" srcOrd="0" destOrd="0" presId="urn:microsoft.com/office/officeart/2018/5/layout/IconCircleLabelList"/>
    <dgm:cxn modelId="{4F73F657-E1B5-4EFF-A77F-72D5A1B1C92D}" srcId="{1EF96CCE-F24E-4F42-89ED-5F5A3B3400C2}" destId="{FC0D8D15-CE18-4BE7-93AC-DA62AE61960C}" srcOrd="1" destOrd="0" parTransId="{1EB15BC0-6BB3-4CCA-B55D-BD0C4B0BB3FE}" sibTransId="{A14E7E4C-B854-44F9-BAF0-E87BD898A867}"/>
    <dgm:cxn modelId="{7C82BC92-00C3-484E-95DE-C44C3742D2D6}" srcId="{1EF96CCE-F24E-4F42-89ED-5F5A3B3400C2}" destId="{03D9A7CA-6380-47E2-A10C-7C0815334B3C}" srcOrd="3" destOrd="0" parTransId="{E77C22A3-D4FF-4AF0-81CD-DB47FF399EAF}" sibTransId="{D8054F76-C216-4DC9-968E-E91D7F544203}"/>
    <dgm:cxn modelId="{A07686C3-20EE-482A-9859-2B4AA4032FF1}" type="presOf" srcId="{86222AEA-6479-4FCE-9FFB-FCE97304AC3E}" destId="{223E3EF1-8A0B-4E9E-A1D6-12177CAA5515}" srcOrd="0" destOrd="0" presId="urn:microsoft.com/office/officeart/2018/5/layout/IconCircleLabelList"/>
    <dgm:cxn modelId="{AF1645CF-2891-4328-A66D-BB67AB3F3401}" type="presOf" srcId="{BAC42447-FC96-4457-890E-6F03CEDD842F}" destId="{4C0C5846-A1EF-4047-BABC-825A264FD001}" srcOrd="0" destOrd="0" presId="urn:microsoft.com/office/officeart/2018/5/layout/IconCircleLabelList"/>
    <dgm:cxn modelId="{E86A46E5-B1AE-4877-9BD7-00F875C205B3}" type="presOf" srcId="{FC0D8D15-CE18-4BE7-93AC-DA62AE61960C}" destId="{CC785AC8-D025-4F63-9AA0-5885F97F23DD}" srcOrd="0" destOrd="0" presId="urn:microsoft.com/office/officeart/2018/5/layout/IconCircleLabelList"/>
    <dgm:cxn modelId="{8422A6F7-545B-4CB1-A986-80918F0572E0}" type="presOf" srcId="{03D9A7CA-6380-47E2-A10C-7C0815334B3C}" destId="{057B5CC3-A98F-4CC7-BCB7-F5ED63BE6B9E}" srcOrd="0" destOrd="0" presId="urn:microsoft.com/office/officeart/2018/5/layout/IconCircleLabelList"/>
    <dgm:cxn modelId="{EF745E88-C370-4487-AB8F-AF8ADA17638A}" type="presParOf" srcId="{BF42980C-3E1E-43B0-8D58-3127654C3374}" destId="{CEE31F3E-7BA3-448E-9213-65E539E014A2}" srcOrd="0" destOrd="0" presId="urn:microsoft.com/office/officeart/2018/5/layout/IconCircleLabelList"/>
    <dgm:cxn modelId="{86B549BD-DB56-4D3A-ACA5-DA13102FDCEC}" type="presParOf" srcId="{CEE31F3E-7BA3-448E-9213-65E539E014A2}" destId="{911466FD-70EB-413F-8A80-A7F9A8975914}" srcOrd="0" destOrd="0" presId="urn:microsoft.com/office/officeart/2018/5/layout/IconCircleLabelList"/>
    <dgm:cxn modelId="{5C653BBC-2B48-43AB-A4E9-8F69C8433D28}" type="presParOf" srcId="{CEE31F3E-7BA3-448E-9213-65E539E014A2}" destId="{11AAD426-CDE2-4CCC-833A-34846C7E4843}" srcOrd="1" destOrd="0" presId="urn:microsoft.com/office/officeart/2018/5/layout/IconCircleLabelList"/>
    <dgm:cxn modelId="{AC9B5845-2B0F-4175-AFDA-1051D7C3C639}" type="presParOf" srcId="{CEE31F3E-7BA3-448E-9213-65E539E014A2}" destId="{F7FFE7B0-B066-41D2-B40D-38FD41C2A60D}" srcOrd="2" destOrd="0" presId="urn:microsoft.com/office/officeart/2018/5/layout/IconCircleLabelList"/>
    <dgm:cxn modelId="{E5634A51-5949-4104-8C63-E972E9E5812A}" type="presParOf" srcId="{CEE31F3E-7BA3-448E-9213-65E539E014A2}" destId="{035A88B8-2CED-4D2E-AEBC-016073CBE2FB}" srcOrd="3" destOrd="0" presId="urn:microsoft.com/office/officeart/2018/5/layout/IconCircleLabelList"/>
    <dgm:cxn modelId="{0FCA4CDB-13C3-41B0-AFEE-440B99F22220}" type="presParOf" srcId="{BF42980C-3E1E-43B0-8D58-3127654C3374}" destId="{9B5BB4A1-93C6-4D88-9A9D-39DE18C86622}" srcOrd="1" destOrd="0" presId="urn:microsoft.com/office/officeart/2018/5/layout/IconCircleLabelList"/>
    <dgm:cxn modelId="{4B07832E-4674-43A6-B6DD-4BD20BA67CC4}" type="presParOf" srcId="{BF42980C-3E1E-43B0-8D58-3127654C3374}" destId="{8F038931-DB8E-43C8-9C0A-25120C8C415E}" srcOrd="2" destOrd="0" presId="urn:microsoft.com/office/officeart/2018/5/layout/IconCircleLabelList"/>
    <dgm:cxn modelId="{33E062A0-9FBC-494A-8B7F-0E057A6AFCBD}" type="presParOf" srcId="{8F038931-DB8E-43C8-9C0A-25120C8C415E}" destId="{3AD59742-090A-4D76-B3C3-E5A043CE0F6E}" srcOrd="0" destOrd="0" presId="urn:microsoft.com/office/officeart/2018/5/layout/IconCircleLabelList"/>
    <dgm:cxn modelId="{737EBBD7-2624-4FEC-85EA-CEC00F49639E}" type="presParOf" srcId="{8F038931-DB8E-43C8-9C0A-25120C8C415E}" destId="{90A160BA-A93C-4590-ADE9-B09E5CB1EBE4}" srcOrd="1" destOrd="0" presId="urn:microsoft.com/office/officeart/2018/5/layout/IconCircleLabelList"/>
    <dgm:cxn modelId="{611190AE-F814-4FC3-B292-98BD08885271}" type="presParOf" srcId="{8F038931-DB8E-43C8-9C0A-25120C8C415E}" destId="{25B0B017-DAAD-44EE-B687-83FB8DCDA1BE}" srcOrd="2" destOrd="0" presId="urn:microsoft.com/office/officeart/2018/5/layout/IconCircleLabelList"/>
    <dgm:cxn modelId="{AC54F276-6A9D-4498-A77B-512DE776C600}" type="presParOf" srcId="{8F038931-DB8E-43C8-9C0A-25120C8C415E}" destId="{CC785AC8-D025-4F63-9AA0-5885F97F23DD}" srcOrd="3" destOrd="0" presId="urn:microsoft.com/office/officeart/2018/5/layout/IconCircleLabelList"/>
    <dgm:cxn modelId="{134355AF-39BE-4CE9-BA69-6F91B1EA563B}" type="presParOf" srcId="{BF42980C-3E1E-43B0-8D58-3127654C3374}" destId="{5886D558-ADC3-4318-B3D1-D420BE4FF7CC}" srcOrd="3" destOrd="0" presId="urn:microsoft.com/office/officeart/2018/5/layout/IconCircleLabelList"/>
    <dgm:cxn modelId="{89CBCB7D-EC01-4C22-B489-54064ACE0267}" type="presParOf" srcId="{BF42980C-3E1E-43B0-8D58-3127654C3374}" destId="{9ABB141A-9BB2-44AE-8D16-BADAE9FB5152}" srcOrd="4" destOrd="0" presId="urn:microsoft.com/office/officeart/2018/5/layout/IconCircleLabelList"/>
    <dgm:cxn modelId="{3E7B0BC2-9C6B-4C52-911E-FE99E593D9E6}" type="presParOf" srcId="{9ABB141A-9BB2-44AE-8D16-BADAE9FB5152}" destId="{AF2EF02E-F2E1-4843-BB63-B5FA81459546}" srcOrd="0" destOrd="0" presId="urn:microsoft.com/office/officeart/2018/5/layout/IconCircleLabelList"/>
    <dgm:cxn modelId="{E24F72D3-4A8E-408C-AE94-17F29FBA1F32}" type="presParOf" srcId="{9ABB141A-9BB2-44AE-8D16-BADAE9FB5152}" destId="{7F0BE9B5-2B75-45CD-8191-F57CF6399703}" srcOrd="1" destOrd="0" presId="urn:microsoft.com/office/officeart/2018/5/layout/IconCircleLabelList"/>
    <dgm:cxn modelId="{DA5272A2-105B-4B83-84EA-9EF08F51D932}" type="presParOf" srcId="{9ABB141A-9BB2-44AE-8D16-BADAE9FB5152}" destId="{D1DA5E8B-10E7-40A6-A7D5-A6C18D88F0DA}" srcOrd="2" destOrd="0" presId="urn:microsoft.com/office/officeart/2018/5/layout/IconCircleLabelList"/>
    <dgm:cxn modelId="{B6869B50-462C-4BBA-BB39-D7934DE7A231}" type="presParOf" srcId="{9ABB141A-9BB2-44AE-8D16-BADAE9FB5152}" destId="{223E3EF1-8A0B-4E9E-A1D6-12177CAA5515}" srcOrd="3" destOrd="0" presId="urn:microsoft.com/office/officeart/2018/5/layout/IconCircleLabelList"/>
    <dgm:cxn modelId="{D6BF38A1-1E37-40E1-9F04-FD150DC59117}" type="presParOf" srcId="{BF42980C-3E1E-43B0-8D58-3127654C3374}" destId="{EF922580-B883-4410-964A-71486350CDBC}" srcOrd="5" destOrd="0" presId="urn:microsoft.com/office/officeart/2018/5/layout/IconCircleLabelList"/>
    <dgm:cxn modelId="{C33A2A63-6103-4D3F-B7A7-042F2FA8062A}" type="presParOf" srcId="{BF42980C-3E1E-43B0-8D58-3127654C3374}" destId="{CE7DAB3F-030A-402E-ACDE-7512943A8205}" srcOrd="6" destOrd="0" presId="urn:microsoft.com/office/officeart/2018/5/layout/IconCircleLabelList"/>
    <dgm:cxn modelId="{ED5A9961-3A56-43AF-9762-71E5F729C4F1}" type="presParOf" srcId="{CE7DAB3F-030A-402E-ACDE-7512943A8205}" destId="{06A2E646-350B-407B-AF21-BB9C510161B8}" srcOrd="0" destOrd="0" presId="urn:microsoft.com/office/officeart/2018/5/layout/IconCircleLabelList"/>
    <dgm:cxn modelId="{3CCCC66D-93C5-4FE6-9C8B-EA993AD87483}" type="presParOf" srcId="{CE7DAB3F-030A-402E-ACDE-7512943A8205}" destId="{2DA7A5CF-B9A9-44D5-9A2F-7FEA691043E7}" srcOrd="1" destOrd="0" presId="urn:microsoft.com/office/officeart/2018/5/layout/IconCircleLabelList"/>
    <dgm:cxn modelId="{5798A8CF-B467-4070-9D18-55FDCEDF2CBC}" type="presParOf" srcId="{CE7DAB3F-030A-402E-ACDE-7512943A8205}" destId="{EDB62DB5-6E3A-4BCF-AC28-6A227E195437}" srcOrd="2" destOrd="0" presId="urn:microsoft.com/office/officeart/2018/5/layout/IconCircleLabelList"/>
    <dgm:cxn modelId="{C811130F-98B4-4DE1-B6F7-AF05B3CB9CD0}" type="presParOf" srcId="{CE7DAB3F-030A-402E-ACDE-7512943A8205}" destId="{057B5CC3-A98F-4CC7-BCB7-F5ED63BE6B9E}" srcOrd="3" destOrd="0" presId="urn:microsoft.com/office/officeart/2018/5/layout/IconCircleLabelList"/>
    <dgm:cxn modelId="{EF95FA99-BD1A-4423-A1B7-EE340237A956}" type="presParOf" srcId="{BF42980C-3E1E-43B0-8D58-3127654C3374}" destId="{985CA6FE-04F3-46F3-BEA0-02FA8D8A7381}" srcOrd="7" destOrd="0" presId="urn:microsoft.com/office/officeart/2018/5/layout/IconCircleLabelList"/>
    <dgm:cxn modelId="{3F778026-263B-49C8-9BF8-59826FD5002A}" type="presParOf" srcId="{BF42980C-3E1E-43B0-8D58-3127654C3374}" destId="{A8A78124-9EE6-4349-85F6-952AB1A422CF}" srcOrd="8" destOrd="0" presId="urn:microsoft.com/office/officeart/2018/5/layout/IconCircleLabelList"/>
    <dgm:cxn modelId="{90C2A73C-048E-493D-A74B-4BF6ACB094FC}" type="presParOf" srcId="{A8A78124-9EE6-4349-85F6-952AB1A422CF}" destId="{DB90E9D6-4A27-4EDC-8E39-DDD795A23A9D}" srcOrd="0" destOrd="0" presId="urn:microsoft.com/office/officeart/2018/5/layout/IconCircleLabelList"/>
    <dgm:cxn modelId="{17123A1E-E7D9-41BF-B338-AABBE0B0C280}" type="presParOf" srcId="{A8A78124-9EE6-4349-85F6-952AB1A422CF}" destId="{EAD4681B-F6C9-470A-A7F7-50079F880DEA}" srcOrd="1" destOrd="0" presId="urn:microsoft.com/office/officeart/2018/5/layout/IconCircleLabelList"/>
    <dgm:cxn modelId="{08AB6E9F-F6E7-496F-A4AC-1BB5280A9E66}" type="presParOf" srcId="{A8A78124-9EE6-4349-85F6-952AB1A422CF}" destId="{2748B282-13D7-4C36-92AC-F917D3A1A8F1}" srcOrd="2" destOrd="0" presId="urn:microsoft.com/office/officeart/2018/5/layout/IconCircleLabelList"/>
    <dgm:cxn modelId="{F26A6DE0-CCA8-4C52-9F51-C6524E4246A5}" type="presParOf" srcId="{A8A78124-9EE6-4349-85F6-952AB1A422CF}" destId="{4C0C5846-A1EF-4047-BABC-825A264FD00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2B0D7-E309-4560-A60F-019DA3A17084}">
      <dsp:nvSpPr>
        <dsp:cNvPr id="0" name=""/>
        <dsp:cNvSpPr/>
      </dsp:nvSpPr>
      <dsp:spPr>
        <a:xfrm>
          <a:off x="0" y="1954"/>
          <a:ext cx="7012370" cy="990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DDD069-371A-4FF1-909B-8B870C4C7F2A}">
      <dsp:nvSpPr>
        <dsp:cNvPr id="0" name=""/>
        <dsp:cNvSpPr/>
      </dsp:nvSpPr>
      <dsp:spPr>
        <a:xfrm>
          <a:off x="299648" y="224833"/>
          <a:ext cx="544815" cy="544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BD785-CFC5-454A-947F-D9AEB503CF3B}">
      <dsp:nvSpPr>
        <dsp:cNvPr id="0" name=""/>
        <dsp:cNvSpPr/>
      </dsp:nvSpPr>
      <dsp:spPr>
        <a:xfrm>
          <a:off x="1144111" y="1954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Dataset</a:t>
          </a:r>
          <a:r>
            <a:rPr lang="en-US" sz="1800" kern="1200" dirty="0"/>
            <a:t>: LIAR dataset with 12,836 statements labeled by veracity.</a:t>
          </a:r>
        </a:p>
      </dsp:txBody>
      <dsp:txXfrm>
        <a:off x="1144111" y="1954"/>
        <a:ext cx="5868258" cy="990573"/>
      </dsp:txXfrm>
    </dsp:sp>
    <dsp:sp modelId="{8A56922D-AAE5-4F8D-8141-831DDC7F8B0F}">
      <dsp:nvSpPr>
        <dsp:cNvPr id="0" name=""/>
        <dsp:cNvSpPr/>
      </dsp:nvSpPr>
      <dsp:spPr>
        <a:xfrm>
          <a:off x="0" y="1240170"/>
          <a:ext cx="7012370" cy="990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CF807-4DD9-4474-BB81-81AF0C64354E}">
      <dsp:nvSpPr>
        <dsp:cNvPr id="0" name=""/>
        <dsp:cNvSpPr/>
      </dsp:nvSpPr>
      <dsp:spPr>
        <a:xfrm>
          <a:off x="299648" y="1463049"/>
          <a:ext cx="544815" cy="544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46BF5-BE8D-4CB9-BF05-DA680DCEAEF8}">
      <dsp:nvSpPr>
        <dsp:cNvPr id="0" name=""/>
        <dsp:cNvSpPr/>
      </dsp:nvSpPr>
      <dsp:spPr>
        <a:xfrm>
          <a:off x="1144111" y="1240170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Features</a:t>
          </a:r>
          <a:r>
            <a:rPr lang="en-US" sz="1800" kern="1200"/>
            <a:t>: Statements are categorized with metadata including speaker, political affiliation, and context.</a:t>
          </a:r>
        </a:p>
      </dsp:txBody>
      <dsp:txXfrm>
        <a:off x="1144111" y="1240170"/>
        <a:ext cx="5868258" cy="990573"/>
      </dsp:txXfrm>
    </dsp:sp>
    <dsp:sp modelId="{42DD3767-31CB-4B5D-AB4C-BAA3E707EFCA}">
      <dsp:nvSpPr>
        <dsp:cNvPr id="0" name=""/>
        <dsp:cNvSpPr/>
      </dsp:nvSpPr>
      <dsp:spPr>
        <a:xfrm>
          <a:off x="0" y="2478387"/>
          <a:ext cx="7012370" cy="990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BF97F-B566-45F9-B258-E8BEE034F6C3}">
      <dsp:nvSpPr>
        <dsp:cNvPr id="0" name=""/>
        <dsp:cNvSpPr/>
      </dsp:nvSpPr>
      <dsp:spPr>
        <a:xfrm>
          <a:off x="299648" y="2701266"/>
          <a:ext cx="544815" cy="544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6890B-2981-405F-83FB-A4F863E8BB7D}">
      <dsp:nvSpPr>
        <dsp:cNvPr id="0" name=""/>
        <dsp:cNvSpPr/>
      </dsp:nvSpPr>
      <dsp:spPr>
        <a:xfrm>
          <a:off x="1144111" y="2478387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Preprocessing</a:t>
          </a:r>
          <a:r>
            <a:rPr lang="en-US" sz="1800" kern="1200"/>
            <a:t>: Text cleaning, tokenization, stop-word removal, lemmatization, and handling missing values. </a:t>
          </a:r>
        </a:p>
      </dsp:txBody>
      <dsp:txXfrm>
        <a:off x="1144111" y="2478387"/>
        <a:ext cx="5868258" cy="990573"/>
      </dsp:txXfrm>
    </dsp:sp>
    <dsp:sp modelId="{C623EA80-C858-489B-A2B6-444974408A86}">
      <dsp:nvSpPr>
        <dsp:cNvPr id="0" name=""/>
        <dsp:cNvSpPr/>
      </dsp:nvSpPr>
      <dsp:spPr>
        <a:xfrm>
          <a:off x="0" y="3716603"/>
          <a:ext cx="7012370" cy="990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AA68F-1CA0-4B30-96D1-F8A4CF33D4AF}">
      <dsp:nvSpPr>
        <dsp:cNvPr id="0" name=""/>
        <dsp:cNvSpPr/>
      </dsp:nvSpPr>
      <dsp:spPr>
        <a:xfrm>
          <a:off x="299648" y="3939482"/>
          <a:ext cx="544815" cy="544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F1C3A-8554-4B11-90FC-628F6D15963D}">
      <dsp:nvSpPr>
        <dsp:cNvPr id="0" name=""/>
        <dsp:cNvSpPr/>
      </dsp:nvSpPr>
      <dsp:spPr>
        <a:xfrm>
          <a:off x="1144111" y="3716603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Class</a:t>
          </a:r>
          <a:r>
            <a:rPr lang="en-US" sz="1800" kern="1200"/>
            <a:t> </a:t>
          </a:r>
          <a:r>
            <a:rPr lang="en-US" sz="1800" b="1" kern="1200"/>
            <a:t>Imbalance</a:t>
          </a:r>
          <a:r>
            <a:rPr lang="en-US" sz="1800" kern="1200"/>
            <a:t>: Addressed by binarizing labels and using SMOTE for Random Forest and class weighting for RoBERTa.</a:t>
          </a:r>
        </a:p>
      </dsp:txBody>
      <dsp:txXfrm>
        <a:off x="1144111" y="3716603"/>
        <a:ext cx="5868258" cy="9905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466FD-70EB-413F-8A80-A7F9A8975914}">
      <dsp:nvSpPr>
        <dsp:cNvPr id="0" name=""/>
        <dsp:cNvSpPr/>
      </dsp:nvSpPr>
      <dsp:spPr>
        <a:xfrm>
          <a:off x="836896" y="885617"/>
          <a:ext cx="770958" cy="7709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AD426-CDE2-4CCC-833A-34846C7E4843}">
      <dsp:nvSpPr>
        <dsp:cNvPr id="0" name=""/>
        <dsp:cNvSpPr/>
      </dsp:nvSpPr>
      <dsp:spPr>
        <a:xfrm>
          <a:off x="1001199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A88B8-2CED-4D2E-AEBC-016073CBE2FB}">
      <dsp:nvSpPr>
        <dsp:cNvPr id="0" name=""/>
        <dsp:cNvSpPr/>
      </dsp:nvSpPr>
      <dsp:spPr>
        <a:xfrm>
          <a:off x="520" y="1896711"/>
          <a:ext cx="2443712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dirty="0">
              <a:latin typeface="Roboto Serif"/>
            </a:rPr>
            <a:t>Topic 1: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latin typeface="Roboto Serif"/>
            </a:rPr>
            <a:t>Economic and Fiscal </a:t>
          </a:r>
          <a:r>
            <a:rPr lang="en-US" sz="1400" kern="1200" cap="none">
              <a:latin typeface="Roboto Serif"/>
            </a:rPr>
            <a:t>Policy say, percent, tax, million, people, would, billion, bill, cut, texas)</a:t>
          </a:r>
          <a:endParaRPr lang="en-US" sz="1200" kern="1200" dirty="0"/>
        </a:p>
      </dsp:txBody>
      <dsp:txXfrm>
        <a:off x="520" y="1896711"/>
        <a:ext cx="2443712" cy="871047"/>
      </dsp:txXfrm>
    </dsp:sp>
    <dsp:sp modelId="{3AD59742-090A-4D76-B3C3-E5A043CE0F6E}">
      <dsp:nvSpPr>
        <dsp:cNvPr id="0" name=""/>
        <dsp:cNvSpPr/>
      </dsp:nvSpPr>
      <dsp:spPr>
        <a:xfrm>
          <a:off x="3180871" y="885617"/>
          <a:ext cx="770958" cy="7709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160BA-A93C-4590-ADE9-B09E5CB1EBE4}">
      <dsp:nvSpPr>
        <dsp:cNvPr id="0" name=""/>
        <dsp:cNvSpPr/>
      </dsp:nvSpPr>
      <dsp:spPr>
        <a:xfrm>
          <a:off x="3345174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85AC8-D025-4F63-9AA0-5885F97F23DD}">
      <dsp:nvSpPr>
        <dsp:cNvPr id="0" name=""/>
        <dsp:cNvSpPr/>
      </dsp:nvSpPr>
      <dsp:spPr>
        <a:xfrm>
          <a:off x="2665409" y="1896711"/>
          <a:ext cx="1801882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2: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Political Spending and Partisan Issues (year, one, get, last, democrat, money, spending, like, illegal, administration)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2665409" y="1896711"/>
        <a:ext cx="1801882" cy="871047"/>
      </dsp:txXfrm>
    </dsp:sp>
    <dsp:sp modelId="{AF2EF02E-F2E1-4843-BB63-B5FA81459546}">
      <dsp:nvSpPr>
        <dsp:cNvPr id="0" name=""/>
        <dsp:cNvSpPr/>
      </dsp:nvSpPr>
      <dsp:spPr>
        <a:xfrm>
          <a:off x="5305084" y="885617"/>
          <a:ext cx="770958" cy="7709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BE9B5-2B75-45CD-8191-F57CF6399703}">
      <dsp:nvSpPr>
        <dsp:cNvPr id="0" name=""/>
        <dsp:cNvSpPr/>
      </dsp:nvSpPr>
      <dsp:spPr>
        <a:xfrm>
          <a:off x="5469387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E3EF1-8A0B-4E9E-A1D6-12177CAA5515}">
      <dsp:nvSpPr>
        <dsp:cNvPr id="0" name=""/>
        <dsp:cNvSpPr/>
      </dsp:nvSpPr>
      <dsp:spPr>
        <a:xfrm>
          <a:off x="4688469" y="1896711"/>
          <a:ext cx="2004190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3: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State-Level Politics and Employment state, job, new,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wisconsin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united, rate,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clinton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gov,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america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cost</a:t>
          </a:r>
          <a:r>
            <a:rPr lang="en-US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)</a:t>
          </a:r>
          <a:endParaRPr lang="it-IT" sz="1400" b="1" kern="1200" cap="all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4688469" y="1896711"/>
        <a:ext cx="2004190" cy="871047"/>
      </dsp:txXfrm>
    </dsp:sp>
    <dsp:sp modelId="{06A2E646-350B-407B-AF21-BB9C510161B8}">
      <dsp:nvSpPr>
        <dsp:cNvPr id="0" name=""/>
        <dsp:cNvSpPr/>
      </dsp:nvSpPr>
      <dsp:spPr>
        <a:xfrm>
          <a:off x="7799863" y="885617"/>
          <a:ext cx="770958" cy="77095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7A5CF-B9A9-44D5-9A2F-7FEA691043E7}">
      <dsp:nvSpPr>
        <dsp:cNvPr id="0" name=""/>
        <dsp:cNvSpPr/>
      </dsp:nvSpPr>
      <dsp:spPr>
        <a:xfrm>
          <a:off x="7964166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B5CC3-A98F-4CC7-BCB7-F5ED63BE6B9E}">
      <dsp:nvSpPr>
        <dsp:cNvPr id="0" name=""/>
        <dsp:cNvSpPr/>
      </dsp:nvSpPr>
      <dsp:spPr>
        <a:xfrm>
          <a:off x="6913835" y="1896711"/>
          <a:ext cx="2543014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4: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Education and State Governance (since, school,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florida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budget, plan, want, public, security, number, governor)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6913835" y="1896711"/>
        <a:ext cx="2543014" cy="871047"/>
      </dsp:txXfrm>
    </dsp:sp>
    <dsp:sp modelId="{DB90E9D6-4A27-4EDC-8E39-DDD795A23A9D}">
      <dsp:nvSpPr>
        <dsp:cNvPr id="0" name=""/>
        <dsp:cNvSpPr/>
      </dsp:nvSpPr>
      <dsp:spPr>
        <a:xfrm>
          <a:off x="10549273" y="885617"/>
          <a:ext cx="770958" cy="77095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4681B-F6C9-470A-A7F7-50079F880DEA}">
      <dsp:nvSpPr>
        <dsp:cNvPr id="0" name=""/>
        <dsp:cNvSpPr/>
      </dsp:nvSpPr>
      <dsp:spPr>
        <a:xfrm>
          <a:off x="10713576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C5846-A1EF-4047-BABC-825A264FD001}">
      <dsp:nvSpPr>
        <dsp:cNvPr id="0" name=""/>
        <dsp:cNvSpPr/>
      </dsp:nvSpPr>
      <dsp:spPr>
        <a:xfrm>
          <a:off x="9678027" y="1896711"/>
          <a:ext cx="2513452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5: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Healthcare Policy and Presidential Politics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obama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health, president, care, time,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barack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voted, insurance, dollar, party)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9678027" y="1896711"/>
        <a:ext cx="2513452" cy="87104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466FD-70EB-413F-8A80-A7F9A8975914}">
      <dsp:nvSpPr>
        <dsp:cNvPr id="0" name=""/>
        <dsp:cNvSpPr/>
      </dsp:nvSpPr>
      <dsp:spPr>
        <a:xfrm>
          <a:off x="836896" y="885617"/>
          <a:ext cx="770958" cy="7709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AD426-CDE2-4CCC-833A-34846C7E4843}">
      <dsp:nvSpPr>
        <dsp:cNvPr id="0" name=""/>
        <dsp:cNvSpPr/>
      </dsp:nvSpPr>
      <dsp:spPr>
        <a:xfrm>
          <a:off x="1001199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A88B8-2CED-4D2E-AEBC-016073CBE2FB}">
      <dsp:nvSpPr>
        <dsp:cNvPr id="0" name=""/>
        <dsp:cNvSpPr/>
      </dsp:nvSpPr>
      <dsp:spPr>
        <a:xfrm>
          <a:off x="520" y="1896711"/>
          <a:ext cx="2443712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dirty="0">
              <a:latin typeface="Roboto Serif"/>
            </a:rPr>
            <a:t>Topic 1: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latin typeface="Roboto Serif"/>
            </a:rPr>
            <a:t>Economic and Fiscal </a:t>
          </a:r>
          <a:r>
            <a:rPr lang="en-US" sz="1400" kern="1200" cap="none">
              <a:latin typeface="Roboto Serif"/>
            </a:rPr>
            <a:t>Policy say, percent, tax, million, people, would, billion, bill, cut, texas)</a:t>
          </a:r>
          <a:endParaRPr lang="en-US" sz="1200" kern="1200" dirty="0"/>
        </a:p>
      </dsp:txBody>
      <dsp:txXfrm>
        <a:off x="520" y="1896711"/>
        <a:ext cx="2443712" cy="871047"/>
      </dsp:txXfrm>
    </dsp:sp>
    <dsp:sp modelId="{3AD59742-090A-4D76-B3C3-E5A043CE0F6E}">
      <dsp:nvSpPr>
        <dsp:cNvPr id="0" name=""/>
        <dsp:cNvSpPr/>
      </dsp:nvSpPr>
      <dsp:spPr>
        <a:xfrm>
          <a:off x="3180871" y="885617"/>
          <a:ext cx="770958" cy="7709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160BA-A93C-4590-ADE9-B09E5CB1EBE4}">
      <dsp:nvSpPr>
        <dsp:cNvPr id="0" name=""/>
        <dsp:cNvSpPr/>
      </dsp:nvSpPr>
      <dsp:spPr>
        <a:xfrm>
          <a:off x="3345174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85AC8-D025-4F63-9AA0-5885F97F23DD}">
      <dsp:nvSpPr>
        <dsp:cNvPr id="0" name=""/>
        <dsp:cNvSpPr/>
      </dsp:nvSpPr>
      <dsp:spPr>
        <a:xfrm>
          <a:off x="2665409" y="1896711"/>
          <a:ext cx="1801882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2: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Political Spending and Partisan Issues (year, one, get, last, democrat, money, spending, like, illegal, administration)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2665409" y="1896711"/>
        <a:ext cx="1801882" cy="871047"/>
      </dsp:txXfrm>
    </dsp:sp>
    <dsp:sp modelId="{AF2EF02E-F2E1-4843-BB63-B5FA81459546}">
      <dsp:nvSpPr>
        <dsp:cNvPr id="0" name=""/>
        <dsp:cNvSpPr/>
      </dsp:nvSpPr>
      <dsp:spPr>
        <a:xfrm>
          <a:off x="5305084" y="885617"/>
          <a:ext cx="770958" cy="7709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BE9B5-2B75-45CD-8191-F57CF6399703}">
      <dsp:nvSpPr>
        <dsp:cNvPr id="0" name=""/>
        <dsp:cNvSpPr/>
      </dsp:nvSpPr>
      <dsp:spPr>
        <a:xfrm>
          <a:off x="5469387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E3EF1-8A0B-4E9E-A1D6-12177CAA5515}">
      <dsp:nvSpPr>
        <dsp:cNvPr id="0" name=""/>
        <dsp:cNvSpPr/>
      </dsp:nvSpPr>
      <dsp:spPr>
        <a:xfrm>
          <a:off x="4688469" y="1896711"/>
          <a:ext cx="2004190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3: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State-Level Politics and Employment state, job, new,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wisconsin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united, rate,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clinton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gov,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america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cost</a:t>
          </a:r>
          <a:r>
            <a:rPr lang="en-US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)</a:t>
          </a:r>
          <a:endParaRPr lang="it-IT" sz="1400" b="1" kern="1200" cap="all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4688469" y="1896711"/>
        <a:ext cx="2004190" cy="871047"/>
      </dsp:txXfrm>
    </dsp:sp>
    <dsp:sp modelId="{06A2E646-350B-407B-AF21-BB9C510161B8}">
      <dsp:nvSpPr>
        <dsp:cNvPr id="0" name=""/>
        <dsp:cNvSpPr/>
      </dsp:nvSpPr>
      <dsp:spPr>
        <a:xfrm>
          <a:off x="7799863" y="885617"/>
          <a:ext cx="770958" cy="77095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7A5CF-B9A9-44D5-9A2F-7FEA691043E7}">
      <dsp:nvSpPr>
        <dsp:cNvPr id="0" name=""/>
        <dsp:cNvSpPr/>
      </dsp:nvSpPr>
      <dsp:spPr>
        <a:xfrm>
          <a:off x="7964166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B5CC3-A98F-4CC7-BCB7-F5ED63BE6B9E}">
      <dsp:nvSpPr>
        <dsp:cNvPr id="0" name=""/>
        <dsp:cNvSpPr/>
      </dsp:nvSpPr>
      <dsp:spPr>
        <a:xfrm>
          <a:off x="6913835" y="1896711"/>
          <a:ext cx="2543014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4: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Education and State Governance (since, school,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florida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budget, plan, want, public, security, number, governor)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6913835" y="1896711"/>
        <a:ext cx="2543014" cy="871047"/>
      </dsp:txXfrm>
    </dsp:sp>
    <dsp:sp modelId="{DB90E9D6-4A27-4EDC-8E39-DDD795A23A9D}">
      <dsp:nvSpPr>
        <dsp:cNvPr id="0" name=""/>
        <dsp:cNvSpPr/>
      </dsp:nvSpPr>
      <dsp:spPr>
        <a:xfrm>
          <a:off x="10549273" y="885617"/>
          <a:ext cx="770958" cy="77095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4681B-F6C9-470A-A7F7-50079F880DEA}">
      <dsp:nvSpPr>
        <dsp:cNvPr id="0" name=""/>
        <dsp:cNvSpPr/>
      </dsp:nvSpPr>
      <dsp:spPr>
        <a:xfrm>
          <a:off x="10713576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C5846-A1EF-4047-BABC-825A264FD001}">
      <dsp:nvSpPr>
        <dsp:cNvPr id="0" name=""/>
        <dsp:cNvSpPr/>
      </dsp:nvSpPr>
      <dsp:spPr>
        <a:xfrm>
          <a:off x="9678027" y="1896711"/>
          <a:ext cx="2513452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5: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Healthcare Policy and Presidential Politics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obama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health, president, care, time,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barack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voted, insurance, dollar, party)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9678027" y="1896711"/>
        <a:ext cx="2513452" cy="87104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466FD-70EB-413F-8A80-A7F9A8975914}">
      <dsp:nvSpPr>
        <dsp:cNvPr id="0" name=""/>
        <dsp:cNvSpPr/>
      </dsp:nvSpPr>
      <dsp:spPr>
        <a:xfrm>
          <a:off x="836896" y="885617"/>
          <a:ext cx="770958" cy="7709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AD426-CDE2-4CCC-833A-34846C7E4843}">
      <dsp:nvSpPr>
        <dsp:cNvPr id="0" name=""/>
        <dsp:cNvSpPr/>
      </dsp:nvSpPr>
      <dsp:spPr>
        <a:xfrm>
          <a:off x="1001199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A88B8-2CED-4D2E-AEBC-016073CBE2FB}">
      <dsp:nvSpPr>
        <dsp:cNvPr id="0" name=""/>
        <dsp:cNvSpPr/>
      </dsp:nvSpPr>
      <dsp:spPr>
        <a:xfrm>
          <a:off x="520" y="1896711"/>
          <a:ext cx="2443712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dirty="0">
              <a:latin typeface="Roboto Serif"/>
            </a:rPr>
            <a:t>Topic 1: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latin typeface="Roboto Serif"/>
            </a:rPr>
            <a:t>Economic and Fiscal </a:t>
          </a:r>
          <a:r>
            <a:rPr lang="en-US" sz="1400" kern="1200" cap="none">
              <a:latin typeface="Roboto Serif"/>
            </a:rPr>
            <a:t>Policy say, percent, tax, million, people, would, billion, bill, cut, texas)</a:t>
          </a:r>
          <a:endParaRPr lang="en-US" sz="1200" kern="1200" dirty="0"/>
        </a:p>
      </dsp:txBody>
      <dsp:txXfrm>
        <a:off x="520" y="1896711"/>
        <a:ext cx="2443712" cy="871047"/>
      </dsp:txXfrm>
    </dsp:sp>
    <dsp:sp modelId="{3AD59742-090A-4D76-B3C3-E5A043CE0F6E}">
      <dsp:nvSpPr>
        <dsp:cNvPr id="0" name=""/>
        <dsp:cNvSpPr/>
      </dsp:nvSpPr>
      <dsp:spPr>
        <a:xfrm>
          <a:off x="3180871" y="885617"/>
          <a:ext cx="770958" cy="7709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160BA-A93C-4590-ADE9-B09E5CB1EBE4}">
      <dsp:nvSpPr>
        <dsp:cNvPr id="0" name=""/>
        <dsp:cNvSpPr/>
      </dsp:nvSpPr>
      <dsp:spPr>
        <a:xfrm>
          <a:off x="3345174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85AC8-D025-4F63-9AA0-5885F97F23DD}">
      <dsp:nvSpPr>
        <dsp:cNvPr id="0" name=""/>
        <dsp:cNvSpPr/>
      </dsp:nvSpPr>
      <dsp:spPr>
        <a:xfrm>
          <a:off x="2665409" y="1896711"/>
          <a:ext cx="1801882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2: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Political Spending and Partisan Issues (year, one, get, last, democrat, money, spending, like, illegal, administration)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2665409" y="1896711"/>
        <a:ext cx="1801882" cy="871047"/>
      </dsp:txXfrm>
    </dsp:sp>
    <dsp:sp modelId="{AF2EF02E-F2E1-4843-BB63-B5FA81459546}">
      <dsp:nvSpPr>
        <dsp:cNvPr id="0" name=""/>
        <dsp:cNvSpPr/>
      </dsp:nvSpPr>
      <dsp:spPr>
        <a:xfrm>
          <a:off x="5305084" y="885617"/>
          <a:ext cx="770958" cy="7709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BE9B5-2B75-45CD-8191-F57CF6399703}">
      <dsp:nvSpPr>
        <dsp:cNvPr id="0" name=""/>
        <dsp:cNvSpPr/>
      </dsp:nvSpPr>
      <dsp:spPr>
        <a:xfrm>
          <a:off x="5469387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E3EF1-8A0B-4E9E-A1D6-12177CAA5515}">
      <dsp:nvSpPr>
        <dsp:cNvPr id="0" name=""/>
        <dsp:cNvSpPr/>
      </dsp:nvSpPr>
      <dsp:spPr>
        <a:xfrm>
          <a:off x="4688469" y="1896711"/>
          <a:ext cx="2004190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3: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State-Level Politics and Employment state, job, new,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wisconsin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united, rate,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clinton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gov,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america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cost</a:t>
          </a:r>
          <a:r>
            <a:rPr lang="en-US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)</a:t>
          </a:r>
          <a:endParaRPr lang="it-IT" sz="1400" b="1" kern="1200" cap="all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4688469" y="1896711"/>
        <a:ext cx="2004190" cy="871047"/>
      </dsp:txXfrm>
    </dsp:sp>
    <dsp:sp modelId="{06A2E646-350B-407B-AF21-BB9C510161B8}">
      <dsp:nvSpPr>
        <dsp:cNvPr id="0" name=""/>
        <dsp:cNvSpPr/>
      </dsp:nvSpPr>
      <dsp:spPr>
        <a:xfrm>
          <a:off x="7799863" y="885617"/>
          <a:ext cx="770958" cy="77095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7A5CF-B9A9-44D5-9A2F-7FEA691043E7}">
      <dsp:nvSpPr>
        <dsp:cNvPr id="0" name=""/>
        <dsp:cNvSpPr/>
      </dsp:nvSpPr>
      <dsp:spPr>
        <a:xfrm>
          <a:off x="7964166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B5CC3-A98F-4CC7-BCB7-F5ED63BE6B9E}">
      <dsp:nvSpPr>
        <dsp:cNvPr id="0" name=""/>
        <dsp:cNvSpPr/>
      </dsp:nvSpPr>
      <dsp:spPr>
        <a:xfrm>
          <a:off x="6913835" y="1896711"/>
          <a:ext cx="2543014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4: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Education and State Governance (since, school,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florida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budget, plan, want, public, security, number, governor)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6913835" y="1896711"/>
        <a:ext cx="2543014" cy="871047"/>
      </dsp:txXfrm>
    </dsp:sp>
    <dsp:sp modelId="{DB90E9D6-4A27-4EDC-8E39-DDD795A23A9D}">
      <dsp:nvSpPr>
        <dsp:cNvPr id="0" name=""/>
        <dsp:cNvSpPr/>
      </dsp:nvSpPr>
      <dsp:spPr>
        <a:xfrm>
          <a:off x="10549273" y="885617"/>
          <a:ext cx="770958" cy="77095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4681B-F6C9-470A-A7F7-50079F880DEA}">
      <dsp:nvSpPr>
        <dsp:cNvPr id="0" name=""/>
        <dsp:cNvSpPr/>
      </dsp:nvSpPr>
      <dsp:spPr>
        <a:xfrm>
          <a:off x="10713576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C5846-A1EF-4047-BABC-825A264FD001}">
      <dsp:nvSpPr>
        <dsp:cNvPr id="0" name=""/>
        <dsp:cNvSpPr/>
      </dsp:nvSpPr>
      <dsp:spPr>
        <a:xfrm>
          <a:off x="9678027" y="1896711"/>
          <a:ext cx="2513452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5: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Healthcare Policy and Presidential Politics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obama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health, president, care, time,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barack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voted, insurance, dollar, party)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9678027" y="1896711"/>
        <a:ext cx="2513452" cy="87104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466FD-70EB-413F-8A80-A7F9A8975914}">
      <dsp:nvSpPr>
        <dsp:cNvPr id="0" name=""/>
        <dsp:cNvSpPr/>
      </dsp:nvSpPr>
      <dsp:spPr>
        <a:xfrm>
          <a:off x="836896" y="885617"/>
          <a:ext cx="770958" cy="7709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AD426-CDE2-4CCC-833A-34846C7E4843}">
      <dsp:nvSpPr>
        <dsp:cNvPr id="0" name=""/>
        <dsp:cNvSpPr/>
      </dsp:nvSpPr>
      <dsp:spPr>
        <a:xfrm>
          <a:off x="1001199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A88B8-2CED-4D2E-AEBC-016073CBE2FB}">
      <dsp:nvSpPr>
        <dsp:cNvPr id="0" name=""/>
        <dsp:cNvSpPr/>
      </dsp:nvSpPr>
      <dsp:spPr>
        <a:xfrm>
          <a:off x="520" y="1896711"/>
          <a:ext cx="2443712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dirty="0">
              <a:latin typeface="Roboto Serif"/>
            </a:rPr>
            <a:t>Topic 1: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latin typeface="Roboto Serif"/>
            </a:rPr>
            <a:t>Economic and Fiscal </a:t>
          </a:r>
          <a:r>
            <a:rPr lang="en-US" sz="1400" kern="1200" cap="none">
              <a:latin typeface="Roboto Serif"/>
            </a:rPr>
            <a:t>Policy say, percent, tax, million, people, would, billion, bill, cut, texas)</a:t>
          </a:r>
          <a:endParaRPr lang="en-US" sz="1200" kern="1200" dirty="0"/>
        </a:p>
      </dsp:txBody>
      <dsp:txXfrm>
        <a:off x="520" y="1896711"/>
        <a:ext cx="2443712" cy="871047"/>
      </dsp:txXfrm>
    </dsp:sp>
    <dsp:sp modelId="{3AD59742-090A-4D76-B3C3-E5A043CE0F6E}">
      <dsp:nvSpPr>
        <dsp:cNvPr id="0" name=""/>
        <dsp:cNvSpPr/>
      </dsp:nvSpPr>
      <dsp:spPr>
        <a:xfrm>
          <a:off x="3180871" y="885617"/>
          <a:ext cx="770958" cy="7709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160BA-A93C-4590-ADE9-B09E5CB1EBE4}">
      <dsp:nvSpPr>
        <dsp:cNvPr id="0" name=""/>
        <dsp:cNvSpPr/>
      </dsp:nvSpPr>
      <dsp:spPr>
        <a:xfrm>
          <a:off x="3345174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85AC8-D025-4F63-9AA0-5885F97F23DD}">
      <dsp:nvSpPr>
        <dsp:cNvPr id="0" name=""/>
        <dsp:cNvSpPr/>
      </dsp:nvSpPr>
      <dsp:spPr>
        <a:xfrm>
          <a:off x="2665409" y="1896711"/>
          <a:ext cx="1801882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2: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Political Spending and Partisan Issues (year, one, get, last, democrat, money, spending, like, illegal, administration)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2665409" y="1896711"/>
        <a:ext cx="1801882" cy="871047"/>
      </dsp:txXfrm>
    </dsp:sp>
    <dsp:sp modelId="{AF2EF02E-F2E1-4843-BB63-B5FA81459546}">
      <dsp:nvSpPr>
        <dsp:cNvPr id="0" name=""/>
        <dsp:cNvSpPr/>
      </dsp:nvSpPr>
      <dsp:spPr>
        <a:xfrm>
          <a:off x="5305084" y="885617"/>
          <a:ext cx="770958" cy="7709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BE9B5-2B75-45CD-8191-F57CF6399703}">
      <dsp:nvSpPr>
        <dsp:cNvPr id="0" name=""/>
        <dsp:cNvSpPr/>
      </dsp:nvSpPr>
      <dsp:spPr>
        <a:xfrm>
          <a:off x="5469387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E3EF1-8A0B-4E9E-A1D6-12177CAA5515}">
      <dsp:nvSpPr>
        <dsp:cNvPr id="0" name=""/>
        <dsp:cNvSpPr/>
      </dsp:nvSpPr>
      <dsp:spPr>
        <a:xfrm>
          <a:off x="4688469" y="1896711"/>
          <a:ext cx="2004190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3: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State-Level Politics and Employment state, job, new,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wisconsin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united, rate,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clinton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gov,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america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cost</a:t>
          </a:r>
          <a:r>
            <a:rPr lang="en-US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)</a:t>
          </a:r>
          <a:endParaRPr lang="it-IT" sz="1400" b="1" kern="1200" cap="all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4688469" y="1896711"/>
        <a:ext cx="2004190" cy="871047"/>
      </dsp:txXfrm>
    </dsp:sp>
    <dsp:sp modelId="{06A2E646-350B-407B-AF21-BB9C510161B8}">
      <dsp:nvSpPr>
        <dsp:cNvPr id="0" name=""/>
        <dsp:cNvSpPr/>
      </dsp:nvSpPr>
      <dsp:spPr>
        <a:xfrm>
          <a:off x="7799863" y="885617"/>
          <a:ext cx="770958" cy="77095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7A5CF-B9A9-44D5-9A2F-7FEA691043E7}">
      <dsp:nvSpPr>
        <dsp:cNvPr id="0" name=""/>
        <dsp:cNvSpPr/>
      </dsp:nvSpPr>
      <dsp:spPr>
        <a:xfrm>
          <a:off x="7964166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B5CC3-A98F-4CC7-BCB7-F5ED63BE6B9E}">
      <dsp:nvSpPr>
        <dsp:cNvPr id="0" name=""/>
        <dsp:cNvSpPr/>
      </dsp:nvSpPr>
      <dsp:spPr>
        <a:xfrm>
          <a:off x="6913835" y="1896711"/>
          <a:ext cx="2543014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4: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Education and State Governance (since, school,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florida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budget, plan, want, public, security, number, governor)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6913835" y="1896711"/>
        <a:ext cx="2543014" cy="871047"/>
      </dsp:txXfrm>
    </dsp:sp>
    <dsp:sp modelId="{DB90E9D6-4A27-4EDC-8E39-DDD795A23A9D}">
      <dsp:nvSpPr>
        <dsp:cNvPr id="0" name=""/>
        <dsp:cNvSpPr/>
      </dsp:nvSpPr>
      <dsp:spPr>
        <a:xfrm>
          <a:off x="10549273" y="885617"/>
          <a:ext cx="770958" cy="77095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4681B-F6C9-470A-A7F7-50079F880DEA}">
      <dsp:nvSpPr>
        <dsp:cNvPr id="0" name=""/>
        <dsp:cNvSpPr/>
      </dsp:nvSpPr>
      <dsp:spPr>
        <a:xfrm>
          <a:off x="10713576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C5846-A1EF-4047-BABC-825A264FD001}">
      <dsp:nvSpPr>
        <dsp:cNvPr id="0" name=""/>
        <dsp:cNvSpPr/>
      </dsp:nvSpPr>
      <dsp:spPr>
        <a:xfrm>
          <a:off x="9678027" y="1896711"/>
          <a:ext cx="2513452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5: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Healthcare Policy and Presidential Politics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obama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health, president, care, time,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barack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voted, insurance, dollar, party)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9678027" y="1896711"/>
        <a:ext cx="2513452" cy="87104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466FD-70EB-413F-8A80-A7F9A8975914}">
      <dsp:nvSpPr>
        <dsp:cNvPr id="0" name=""/>
        <dsp:cNvSpPr/>
      </dsp:nvSpPr>
      <dsp:spPr>
        <a:xfrm>
          <a:off x="836896" y="885617"/>
          <a:ext cx="770958" cy="7709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AD426-CDE2-4CCC-833A-34846C7E4843}">
      <dsp:nvSpPr>
        <dsp:cNvPr id="0" name=""/>
        <dsp:cNvSpPr/>
      </dsp:nvSpPr>
      <dsp:spPr>
        <a:xfrm>
          <a:off x="1001199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A88B8-2CED-4D2E-AEBC-016073CBE2FB}">
      <dsp:nvSpPr>
        <dsp:cNvPr id="0" name=""/>
        <dsp:cNvSpPr/>
      </dsp:nvSpPr>
      <dsp:spPr>
        <a:xfrm>
          <a:off x="520" y="1896711"/>
          <a:ext cx="2443712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dirty="0">
              <a:latin typeface="Roboto Serif"/>
            </a:rPr>
            <a:t>Topic 1: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latin typeface="Roboto Serif"/>
            </a:rPr>
            <a:t>Economic and Fiscal </a:t>
          </a:r>
          <a:r>
            <a:rPr lang="en-US" sz="1400" kern="1200" cap="none">
              <a:latin typeface="Roboto Serif"/>
            </a:rPr>
            <a:t>Policy say, percent, tax, million, people, would, billion, bill, cut, texas)</a:t>
          </a:r>
          <a:endParaRPr lang="en-US" sz="1200" kern="1200" dirty="0"/>
        </a:p>
      </dsp:txBody>
      <dsp:txXfrm>
        <a:off x="520" y="1896711"/>
        <a:ext cx="2443712" cy="871047"/>
      </dsp:txXfrm>
    </dsp:sp>
    <dsp:sp modelId="{3AD59742-090A-4D76-B3C3-E5A043CE0F6E}">
      <dsp:nvSpPr>
        <dsp:cNvPr id="0" name=""/>
        <dsp:cNvSpPr/>
      </dsp:nvSpPr>
      <dsp:spPr>
        <a:xfrm>
          <a:off x="3180871" y="885617"/>
          <a:ext cx="770958" cy="7709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160BA-A93C-4590-ADE9-B09E5CB1EBE4}">
      <dsp:nvSpPr>
        <dsp:cNvPr id="0" name=""/>
        <dsp:cNvSpPr/>
      </dsp:nvSpPr>
      <dsp:spPr>
        <a:xfrm>
          <a:off x="3345174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85AC8-D025-4F63-9AA0-5885F97F23DD}">
      <dsp:nvSpPr>
        <dsp:cNvPr id="0" name=""/>
        <dsp:cNvSpPr/>
      </dsp:nvSpPr>
      <dsp:spPr>
        <a:xfrm>
          <a:off x="2665409" y="1896711"/>
          <a:ext cx="1801882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2: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Political Spending and Partisan Issues (year, one, get, last, democrat, money, spending, like, illegal, administration)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2665409" y="1896711"/>
        <a:ext cx="1801882" cy="871047"/>
      </dsp:txXfrm>
    </dsp:sp>
    <dsp:sp modelId="{AF2EF02E-F2E1-4843-BB63-B5FA81459546}">
      <dsp:nvSpPr>
        <dsp:cNvPr id="0" name=""/>
        <dsp:cNvSpPr/>
      </dsp:nvSpPr>
      <dsp:spPr>
        <a:xfrm>
          <a:off x="5305084" y="885617"/>
          <a:ext cx="770958" cy="7709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BE9B5-2B75-45CD-8191-F57CF6399703}">
      <dsp:nvSpPr>
        <dsp:cNvPr id="0" name=""/>
        <dsp:cNvSpPr/>
      </dsp:nvSpPr>
      <dsp:spPr>
        <a:xfrm>
          <a:off x="5469387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E3EF1-8A0B-4E9E-A1D6-12177CAA5515}">
      <dsp:nvSpPr>
        <dsp:cNvPr id="0" name=""/>
        <dsp:cNvSpPr/>
      </dsp:nvSpPr>
      <dsp:spPr>
        <a:xfrm>
          <a:off x="4688469" y="1896711"/>
          <a:ext cx="2004190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3: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State-Level Politics and Employment state, job, new,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wisconsin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united, rate,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clinton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gov,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america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cost</a:t>
          </a:r>
          <a:r>
            <a:rPr lang="en-US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)</a:t>
          </a:r>
          <a:endParaRPr lang="it-IT" sz="1400" b="1" kern="1200" cap="all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4688469" y="1896711"/>
        <a:ext cx="2004190" cy="871047"/>
      </dsp:txXfrm>
    </dsp:sp>
    <dsp:sp modelId="{06A2E646-350B-407B-AF21-BB9C510161B8}">
      <dsp:nvSpPr>
        <dsp:cNvPr id="0" name=""/>
        <dsp:cNvSpPr/>
      </dsp:nvSpPr>
      <dsp:spPr>
        <a:xfrm>
          <a:off x="7799863" y="885617"/>
          <a:ext cx="770958" cy="77095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7A5CF-B9A9-44D5-9A2F-7FEA691043E7}">
      <dsp:nvSpPr>
        <dsp:cNvPr id="0" name=""/>
        <dsp:cNvSpPr/>
      </dsp:nvSpPr>
      <dsp:spPr>
        <a:xfrm>
          <a:off x="7964166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B5CC3-A98F-4CC7-BCB7-F5ED63BE6B9E}">
      <dsp:nvSpPr>
        <dsp:cNvPr id="0" name=""/>
        <dsp:cNvSpPr/>
      </dsp:nvSpPr>
      <dsp:spPr>
        <a:xfrm>
          <a:off x="6913835" y="1896711"/>
          <a:ext cx="2543014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4: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Education and State Governance (since, school,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florida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budget, plan, want, public, security, number, governor)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6913835" y="1896711"/>
        <a:ext cx="2543014" cy="871047"/>
      </dsp:txXfrm>
    </dsp:sp>
    <dsp:sp modelId="{DB90E9D6-4A27-4EDC-8E39-DDD795A23A9D}">
      <dsp:nvSpPr>
        <dsp:cNvPr id="0" name=""/>
        <dsp:cNvSpPr/>
      </dsp:nvSpPr>
      <dsp:spPr>
        <a:xfrm>
          <a:off x="10549273" y="885617"/>
          <a:ext cx="770958" cy="77095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4681B-F6C9-470A-A7F7-50079F880DEA}">
      <dsp:nvSpPr>
        <dsp:cNvPr id="0" name=""/>
        <dsp:cNvSpPr/>
      </dsp:nvSpPr>
      <dsp:spPr>
        <a:xfrm>
          <a:off x="10713576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C5846-A1EF-4047-BABC-825A264FD001}">
      <dsp:nvSpPr>
        <dsp:cNvPr id="0" name=""/>
        <dsp:cNvSpPr/>
      </dsp:nvSpPr>
      <dsp:spPr>
        <a:xfrm>
          <a:off x="9678027" y="1896711"/>
          <a:ext cx="2513452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5: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Healthcare Policy and Presidential Politics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obama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health, president, care, time,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barack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voted, insurance, dollar, party)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9678027" y="1896711"/>
        <a:ext cx="2513452" cy="87104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466FD-70EB-413F-8A80-A7F9A8975914}">
      <dsp:nvSpPr>
        <dsp:cNvPr id="0" name=""/>
        <dsp:cNvSpPr/>
      </dsp:nvSpPr>
      <dsp:spPr>
        <a:xfrm>
          <a:off x="836896" y="885617"/>
          <a:ext cx="770958" cy="7709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AD426-CDE2-4CCC-833A-34846C7E4843}">
      <dsp:nvSpPr>
        <dsp:cNvPr id="0" name=""/>
        <dsp:cNvSpPr/>
      </dsp:nvSpPr>
      <dsp:spPr>
        <a:xfrm>
          <a:off x="1001199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A88B8-2CED-4D2E-AEBC-016073CBE2FB}">
      <dsp:nvSpPr>
        <dsp:cNvPr id="0" name=""/>
        <dsp:cNvSpPr/>
      </dsp:nvSpPr>
      <dsp:spPr>
        <a:xfrm>
          <a:off x="520" y="1896711"/>
          <a:ext cx="2443712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dirty="0">
              <a:latin typeface="Roboto Serif"/>
            </a:rPr>
            <a:t>Topic 1: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latin typeface="Roboto Serif"/>
            </a:rPr>
            <a:t>Economic and Fiscal </a:t>
          </a:r>
          <a:r>
            <a:rPr lang="en-US" sz="1400" kern="1200" cap="none">
              <a:latin typeface="Roboto Serif"/>
            </a:rPr>
            <a:t>Policy say, percent, tax, million, people, would, billion, bill, cut, texas)</a:t>
          </a:r>
          <a:endParaRPr lang="en-US" sz="1200" kern="1200" dirty="0"/>
        </a:p>
      </dsp:txBody>
      <dsp:txXfrm>
        <a:off x="520" y="1896711"/>
        <a:ext cx="2443712" cy="871047"/>
      </dsp:txXfrm>
    </dsp:sp>
    <dsp:sp modelId="{3AD59742-090A-4D76-B3C3-E5A043CE0F6E}">
      <dsp:nvSpPr>
        <dsp:cNvPr id="0" name=""/>
        <dsp:cNvSpPr/>
      </dsp:nvSpPr>
      <dsp:spPr>
        <a:xfrm>
          <a:off x="3180871" y="885617"/>
          <a:ext cx="770958" cy="7709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160BA-A93C-4590-ADE9-B09E5CB1EBE4}">
      <dsp:nvSpPr>
        <dsp:cNvPr id="0" name=""/>
        <dsp:cNvSpPr/>
      </dsp:nvSpPr>
      <dsp:spPr>
        <a:xfrm>
          <a:off x="3345174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85AC8-D025-4F63-9AA0-5885F97F23DD}">
      <dsp:nvSpPr>
        <dsp:cNvPr id="0" name=""/>
        <dsp:cNvSpPr/>
      </dsp:nvSpPr>
      <dsp:spPr>
        <a:xfrm>
          <a:off x="2665409" y="1896711"/>
          <a:ext cx="1801882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2: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Political Spending and Partisan Issues (year, one, get, last, democrat, money, spending, like, illegal, administration)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2665409" y="1896711"/>
        <a:ext cx="1801882" cy="871047"/>
      </dsp:txXfrm>
    </dsp:sp>
    <dsp:sp modelId="{AF2EF02E-F2E1-4843-BB63-B5FA81459546}">
      <dsp:nvSpPr>
        <dsp:cNvPr id="0" name=""/>
        <dsp:cNvSpPr/>
      </dsp:nvSpPr>
      <dsp:spPr>
        <a:xfrm>
          <a:off x="5305084" y="885617"/>
          <a:ext cx="770958" cy="7709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BE9B5-2B75-45CD-8191-F57CF6399703}">
      <dsp:nvSpPr>
        <dsp:cNvPr id="0" name=""/>
        <dsp:cNvSpPr/>
      </dsp:nvSpPr>
      <dsp:spPr>
        <a:xfrm>
          <a:off x="5469387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E3EF1-8A0B-4E9E-A1D6-12177CAA5515}">
      <dsp:nvSpPr>
        <dsp:cNvPr id="0" name=""/>
        <dsp:cNvSpPr/>
      </dsp:nvSpPr>
      <dsp:spPr>
        <a:xfrm>
          <a:off x="4688469" y="1896711"/>
          <a:ext cx="2004190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3: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State-Level Politics and Employment state, job, new,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wisconsin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united, rate,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clinton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gov,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america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cost</a:t>
          </a:r>
          <a:r>
            <a:rPr lang="en-US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)</a:t>
          </a:r>
          <a:endParaRPr lang="it-IT" sz="1400" b="1" kern="1200" cap="all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4688469" y="1896711"/>
        <a:ext cx="2004190" cy="871047"/>
      </dsp:txXfrm>
    </dsp:sp>
    <dsp:sp modelId="{06A2E646-350B-407B-AF21-BB9C510161B8}">
      <dsp:nvSpPr>
        <dsp:cNvPr id="0" name=""/>
        <dsp:cNvSpPr/>
      </dsp:nvSpPr>
      <dsp:spPr>
        <a:xfrm>
          <a:off x="7799863" y="885617"/>
          <a:ext cx="770958" cy="77095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7A5CF-B9A9-44D5-9A2F-7FEA691043E7}">
      <dsp:nvSpPr>
        <dsp:cNvPr id="0" name=""/>
        <dsp:cNvSpPr/>
      </dsp:nvSpPr>
      <dsp:spPr>
        <a:xfrm>
          <a:off x="7964166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B5CC3-A98F-4CC7-BCB7-F5ED63BE6B9E}">
      <dsp:nvSpPr>
        <dsp:cNvPr id="0" name=""/>
        <dsp:cNvSpPr/>
      </dsp:nvSpPr>
      <dsp:spPr>
        <a:xfrm>
          <a:off x="6913835" y="1896711"/>
          <a:ext cx="2543014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4: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Education and State Governance (since, school,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florida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budget, plan, want, public, security, number, governor)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6913835" y="1896711"/>
        <a:ext cx="2543014" cy="871047"/>
      </dsp:txXfrm>
    </dsp:sp>
    <dsp:sp modelId="{DB90E9D6-4A27-4EDC-8E39-DDD795A23A9D}">
      <dsp:nvSpPr>
        <dsp:cNvPr id="0" name=""/>
        <dsp:cNvSpPr/>
      </dsp:nvSpPr>
      <dsp:spPr>
        <a:xfrm>
          <a:off x="10549273" y="885617"/>
          <a:ext cx="770958" cy="77095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4681B-F6C9-470A-A7F7-50079F880DEA}">
      <dsp:nvSpPr>
        <dsp:cNvPr id="0" name=""/>
        <dsp:cNvSpPr/>
      </dsp:nvSpPr>
      <dsp:spPr>
        <a:xfrm>
          <a:off x="10713576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C5846-A1EF-4047-BABC-825A264FD001}">
      <dsp:nvSpPr>
        <dsp:cNvPr id="0" name=""/>
        <dsp:cNvSpPr/>
      </dsp:nvSpPr>
      <dsp:spPr>
        <a:xfrm>
          <a:off x="9678027" y="1896711"/>
          <a:ext cx="2513452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5: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Healthcare Policy and Presidential Politics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obama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health, president, care, time,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barack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voted, insurance, dollar, party)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9678027" y="1896711"/>
        <a:ext cx="2513452" cy="87104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466FD-70EB-413F-8A80-A7F9A8975914}">
      <dsp:nvSpPr>
        <dsp:cNvPr id="0" name=""/>
        <dsp:cNvSpPr/>
      </dsp:nvSpPr>
      <dsp:spPr>
        <a:xfrm>
          <a:off x="2773957" y="502"/>
          <a:ext cx="1578375" cy="1578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AD426-CDE2-4CCC-833A-34846C7E4843}">
      <dsp:nvSpPr>
        <dsp:cNvPr id="0" name=""/>
        <dsp:cNvSpPr/>
      </dsp:nvSpPr>
      <dsp:spPr>
        <a:xfrm>
          <a:off x="3110332" y="336878"/>
          <a:ext cx="905625" cy="905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A88B8-2CED-4D2E-AEBC-016073CBE2FB}">
      <dsp:nvSpPr>
        <dsp:cNvPr id="0" name=""/>
        <dsp:cNvSpPr/>
      </dsp:nvSpPr>
      <dsp:spPr>
        <a:xfrm>
          <a:off x="1061653" y="2070503"/>
          <a:ext cx="5002983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dirty="0" err="1">
              <a:latin typeface="Roboto Serif"/>
            </a:rPr>
            <a:t>Perplexity</a:t>
          </a:r>
          <a:r>
            <a:rPr lang="it-IT" sz="1400" b="1" kern="1200" dirty="0">
              <a:latin typeface="Roboto Serif"/>
            </a:rPr>
            <a:t>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kern="1200" cap="none" dirty="0">
              <a:latin typeface="Roboto Serif"/>
            </a:rPr>
            <a:t>General dataset: 697.02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kern="1200" cap="none" dirty="0">
              <a:latin typeface="Roboto Serif"/>
            </a:rPr>
            <a:t>True </a:t>
          </a:r>
          <a:r>
            <a:rPr lang="it-IT" sz="1400" kern="1200" cap="none" dirty="0" err="1">
              <a:latin typeface="Roboto Serif"/>
            </a:rPr>
            <a:t>Statements</a:t>
          </a:r>
          <a:r>
            <a:rPr lang="it-IT" sz="1400" kern="1200" cap="none" dirty="0">
              <a:latin typeface="Roboto Serif"/>
            </a:rPr>
            <a:t>: 341.32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kern="1200" cap="none" dirty="0">
              <a:latin typeface="Roboto Serif"/>
            </a:rPr>
            <a:t>False </a:t>
          </a:r>
          <a:r>
            <a:rPr lang="it-IT" sz="1400" kern="1200" cap="none" dirty="0" err="1">
              <a:latin typeface="Roboto Serif"/>
            </a:rPr>
            <a:t>Statements</a:t>
          </a:r>
          <a:r>
            <a:rPr lang="it-IT" sz="1400" kern="1200" cap="none" dirty="0">
              <a:latin typeface="Roboto Serif"/>
            </a:rPr>
            <a:t>: 406.38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200" kern="1200" dirty="0"/>
        </a:p>
      </dsp:txBody>
      <dsp:txXfrm>
        <a:off x="1061653" y="2070503"/>
        <a:ext cx="5002983" cy="1305000"/>
      </dsp:txXfrm>
    </dsp:sp>
    <dsp:sp modelId="{3AD59742-090A-4D76-B3C3-E5A043CE0F6E}">
      <dsp:nvSpPr>
        <dsp:cNvPr id="0" name=""/>
        <dsp:cNvSpPr/>
      </dsp:nvSpPr>
      <dsp:spPr>
        <a:xfrm>
          <a:off x="7572748" y="502"/>
          <a:ext cx="1578375" cy="15783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160BA-A93C-4590-ADE9-B09E5CB1EBE4}">
      <dsp:nvSpPr>
        <dsp:cNvPr id="0" name=""/>
        <dsp:cNvSpPr/>
      </dsp:nvSpPr>
      <dsp:spPr>
        <a:xfrm>
          <a:off x="7909123" y="336878"/>
          <a:ext cx="905625" cy="905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85AC8-D025-4F63-9AA0-5885F97F23DD}">
      <dsp:nvSpPr>
        <dsp:cNvPr id="0" name=""/>
        <dsp:cNvSpPr/>
      </dsp:nvSpPr>
      <dsp:spPr>
        <a:xfrm>
          <a:off x="6517449" y="2070503"/>
          <a:ext cx="3688972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Coherence</a:t>
          </a: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 Score:</a:t>
          </a:r>
        </a:p>
      </dsp:txBody>
      <dsp:txXfrm>
        <a:off x="6517449" y="2070503"/>
        <a:ext cx="3688972" cy="130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466FD-70EB-413F-8A80-A7F9A8975914}">
      <dsp:nvSpPr>
        <dsp:cNvPr id="0" name=""/>
        <dsp:cNvSpPr/>
      </dsp:nvSpPr>
      <dsp:spPr>
        <a:xfrm>
          <a:off x="600792" y="291938"/>
          <a:ext cx="1449891" cy="14498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AD426-CDE2-4CCC-833A-34846C7E4843}">
      <dsp:nvSpPr>
        <dsp:cNvPr id="0" name=""/>
        <dsp:cNvSpPr/>
      </dsp:nvSpPr>
      <dsp:spPr>
        <a:xfrm>
          <a:off x="909785" y="600931"/>
          <a:ext cx="831905" cy="831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A88B8-2CED-4D2E-AEBC-016073CBE2FB}">
      <dsp:nvSpPr>
        <dsp:cNvPr id="0" name=""/>
        <dsp:cNvSpPr/>
      </dsp:nvSpPr>
      <dsp:spPr>
        <a:xfrm>
          <a:off x="137302" y="2193436"/>
          <a:ext cx="2376871" cy="132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>
              <a:latin typeface="Roboto Serif"/>
            </a:rPr>
            <a:t>Statement Length: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cap="none" dirty="0">
              <a:latin typeface="Roboto Serif"/>
            </a:rPr>
            <a:t>A new feature was created to represent the length of each statement, which could help identify differences in verbosity between true and false statements</a:t>
          </a:r>
          <a:r>
            <a:rPr lang="en-US" sz="1100" kern="1200" cap="none" dirty="0"/>
            <a:t>.</a:t>
          </a:r>
          <a:endParaRPr lang="en-US" sz="1100" kern="1200" dirty="0"/>
        </a:p>
      </dsp:txBody>
      <dsp:txXfrm>
        <a:off x="137302" y="2193436"/>
        <a:ext cx="2376871" cy="1328906"/>
      </dsp:txXfrm>
    </dsp:sp>
    <dsp:sp modelId="{3AD59742-090A-4D76-B3C3-E5A043CE0F6E}">
      <dsp:nvSpPr>
        <dsp:cNvPr id="0" name=""/>
        <dsp:cNvSpPr/>
      </dsp:nvSpPr>
      <dsp:spPr>
        <a:xfrm>
          <a:off x="3393616" y="291938"/>
          <a:ext cx="1449891" cy="14498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160BA-A93C-4590-ADE9-B09E5CB1EBE4}">
      <dsp:nvSpPr>
        <dsp:cNvPr id="0" name=""/>
        <dsp:cNvSpPr/>
      </dsp:nvSpPr>
      <dsp:spPr>
        <a:xfrm>
          <a:off x="3702610" y="600931"/>
          <a:ext cx="831905" cy="831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85AC8-D025-4F63-9AA0-5885F97F23DD}">
      <dsp:nvSpPr>
        <dsp:cNvPr id="0" name=""/>
        <dsp:cNvSpPr/>
      </dsp:nvSpPr>
      <dsp:spPr>
        <a:xfrm>
          <a:off x="2930126" y="2193436"/>
          <a:ext cx="2376871" cy="132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Aggregated Counts: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 </a:t>
          </a:r>
          <a:r>
            <a:rPr lang="en-US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Individual count features were combined into a single '</a:t>
          </a:r>
          <a:r>
            <a:rPr lang="en-US" sz="12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total_statements</a:t>
          </a:r>
          <a:r>
            <a:rPr lang="en-US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' feature to reflect a speaker's overall activity and </a:t>
          </a:r>
          <a:r>
            <a:rPr lang="en-US" sz="12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history.Text</a:t>
          </a:r>
          <a:r>
            <a:rPr lang="en-US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 </a:t>
          </a:r>
        </a:p>
      </dsp:txBody>
      <dsp:txXfrm>
        <a:off x="2930126" y="2193436"/>
        <a:ext cx="2376871" cy="1328906"/>
      </dsp:txXfrm>
    </dsp:sp>
    <dsp:sp modelId="{4534BC48-4674-47BD-8B57-61FD8EF5D4BD}">
      <dsp:nvSpPr>
        <dsp:cNvPr id="0" name=""/>
        <dsp:cNvSpPr/>
      </dsp:nvSpPr>
      <dsp:spPr>
        <a:xfrm>
          <a:off x="6186441" y="291938"/>
          <a:ext cx="1449891" cy="14498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A2C06-ECA0-4537-9E94-F36F01869045}">
      <dsp:nvSpPr>
        <dsp:cNvPr id="0" name=""/>
        <dsp:cNvSpPr/>
      </dsp:nvSpPr>
      <dsp:spPr>
        <a:xfrm>
          <a:off x="6495434" y="600931"/>
          <a:ext cx="831905" cy="831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0A35E-2F50-4FEB-A7DA-D12A2E28D0E8}">
      <dsp:nvSpPr>
        <dsp:cNvPr id="0" name=""/>
        <dsp:cNvSpPr/>
      </dsp:nvSpPr>
      <dsp:spPr>
        <a:xfrm>
          <a:off x="5722951" y="2193436"/>
          <a:ext cx="2376871" cy="132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Vectorization</a:t>
          </a:r>
          <a:r>
            <a:rPr lang="en-US" sz="1100" kern="1200" dirty="0"/>
            <a:t>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The TF-IDF method was used for text vectorization in the random forest classifier, with a cap of 5000 features to balance detail and computational efficiency.</a:t>
          </a:r>
        </a:p>
      </dsp:txBody>
      <dsp:txXfrm>
        <a:off x="5722951" y="2193436"/>
        <a:ext cx="2376871" cy="1328906"/>
      </dsp:txXfrm>
    </dsp:sp>
    <dsp:sp modelId="{31B6B791-9905-4F17-9D0D-CB93E0802F5D}">
      <dsp:nvSpPr>
        <dsp:cNvPr id="0" name=""/>
        <dsp:cNvSpPr/>
      </dsp:nvSpPr>
      <dsp:spPr>
        <a:xfrm>
          <a:off x="8979265" y="291938"/>
          <a:ext cx="1449891" cy="14498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A3B2C-4EB0-4487-8345-A3717D6CFE8E}">
      <dsp:nvSpPr>
        <dsp:cNvPr id="0" name=""/>
        <dsp:cNvSpPr/>
      </dsp:nvSpPr>
      <dsp:spPr>
        <a:xfrm>
          <a:off x="9288259" y="600931"/>
          <a:ext cx="831905" cy="8319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CC078-E225-428D-9F0B-0B4E20283D45}">
      <dsp:nvSpPr>
        <dsp:cNvPr id="0" name=""/>
        <dsp:cNvSpPr/>
      </dsp:nvSpPr>
      <dsp:spPr>
        <a:xfrm>
          <a:off x="8515775" y="2193436"/>
          <a:ext cx="2376871" cy="132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Numerical Feature Scaling</a:t>
          </a:r>
          <a:r>
            <a:rPr lang="en-US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Standardscaler</a:t>
          </a:r>
          <a:r>
            <a:rPr lang="en-US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 was applied to normalize numerical features, ensuring consistency in scale and preventing any feature from disproportionately influencing the model.</a:t>
          </a:r>
        </a:p>
      </dsp:txBody>
      <dsp:txXfrm>
        <a:off x="8515775" y="2193436"/>
        <a:ext cx="2376871" cy="13289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466FD-70EB-413F-8A80-A7F9A8975914}">
      <dsp:nvSpPr>
        <dsp:cNvPr id="0" name=""/>
        <dsp:cNvSpPr/>
      </dsp:nvSpPr>
      <dsp:spPr>
        <a:xfrm>
          <a:off x="1645992" y="46665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AD426-CDE2-4CCC-833A-34846C7E4843}">
      <dsp:nvSpPr>
        <dsp:cNvPr id="0" name=""/>
        <dsp:cNvSpPr/>
      </dsp:nvSpPr>
      <dsp:spPr>
        <a:xfrm>
          <a:off x="2070117" y="470790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A88B8-2CED-4D2E-AEBC-016073CBE2FB}">
      <dsp:nvSpPr>
        <dsp:cNvPr id="0" name=""/>
        <dsp:cNvSpPr/>
      </dsp:nvSpPr>
      <dsp:spPr>
        <a:xfrm>
          <a:off x="602514" y="2656665"/>
          <a:ext cx="4077081" cy="905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</a:rPr>
            <a:t>Random Forest Classifier</a:t>
          </a:r>
          <a:r>
            <a:rPr lang="en-US" sz="1400" b="1" kern="1200" dirty="0">
              <a:latin typeface="Roboto Serif"/>
            </a:rPr>
            <a:t>: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latin typeface="Roboto Serif"/>
            </a:rPr>
            <a:t>Traditional machine learning model, robust in handling high-dimensional data. Utilizes feature engineering and data balancing techniques.</a:t>
          </a:r>
          <a:endParaRPr lang="en-US" sz="1200" kern="1200" dirty="0"/>
        </a:p>
      </dsp:txBody>
      <dsp:txXfrm>
        <a:off x="602514" y="2656665"/>
        <a:ext cx="4077081" cy="905330"/>
      </dsp:txXfrm>
    </dsp:sp>
    <dsp:sp modelId="{31B6B791-9905-4F17-9D0D-CB93E0802F5D}">
      <dsp:nvSpPr>
        <dsp:cNvPr id="0" name=""/>
        <dsp:cNvSpPr/>
      </dsp:nvSpPr>
      <dsp:spPr>
        <a:xfrm>
          <a:off x="6404332" y="46665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A3B2C-4EB0-4487-8345-A3717D6CFE8E}">
      <dsp:nvSpPr>
        <dsp:cNvPr id="0" name=""/>
        <dsp:cNvSpPr/>
      </dsp:nvSpPr>
      <dsp:spPr>
        <a:xfrm>
          <a:off x="6828457" y="470790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CC078-E225-428D-9F0B-0B4E20283D45}">
      <dsp:nvSpPr>
        <dsp:cNvPr id="0" name=""/>
        <dsp:cNvSpPr/>
      </dsp:nvSpPr>
      <dsp:spPr>
        <a:xfrm>
          <a:off x="5250532" y="2656665"/>
          <a:ext cx="4297723" cy="905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RoBERTa</a:t>
          </a: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 Model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: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</a:rPr>
            <a:t>Advanced deep learning model based on a pre-trained BERT variant. Optimized for language understanding tasks with tokenization and sequence classification.</a:t>
          </a:r>
          <a:endParaRPr lang="en-US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5250532" y="2656665"/>
        <a:ext cx="4297723" cy="905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466FD-70EB-413F-8A80-A7F9A8975914}">
      <dsp:nvSpPr>
        <dsp:cNvPr id="0" name=""/>
        <dsp:cNvSpPr/>
      </dsp:nvSpPr>
      <dsp:spPr>
        <a:xfrm>
          <a:off x="348469" y="689861"/>
          <a:ext cx="1087277" cy="10872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AD426-CDE2-4CCC-833A-34846C7E4843}">
      <dsp:nvSpPr>
        <dsp:cNvPr id="0" name=""/>
        <dsp:cNvSpPr/>
      </dsp:nvSpPr>
      <dsp:spPr>
        <a:xfrm>
          <a:off x="580184" y="921575"/>
          <a:ext cx="623847" cy="6238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A88B8-2CED-4D2E-AEBC-016073CBE2FB}">
      <dsp:nvSpPr>
        <dsp:cNvPr id="0" name=""/>
        <dsp:cNvSpPr/>
      </dsp:nvSpPr>
      <dsp:spPr>
        <a:xfrm>
          <a:off x="897" y="2115798"/>
          <a:ext cx="1782421" cy="1113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b="1" kern="1200" dirty="0">
              <a:latin typeface="Roboto Serif"/>
            </a:rPr>
            <a:t>Corpus </a:t>
          </a:r>
          <a:r>
            <a:rPr lang="it-IT" sz="1200" b="1" kern="1200" dirty="0" err="1">
              <a:latin typeface="Roboto Serif"/>
            </a:rPr>
            <a:t>Preparation</a:t>
          </a:r>
          <a:r>
            <a:rPr lang="en-US" sz="1200" b="1" kern="1200" dirty="0">
              <a:latin typeface="Roboto Serif"/>
            </a:rPr>
            <a:t>: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cap="none" dirty="0">
              <a:latin typeface="Roboto Serif"/>
            </a:rPr>
            <a:t>Separate corpora for all, true, and false statements.</a:t>
          </a:r>
          <a:endParaRPr lang="en-US" sz="1100" kern="1200" dirty="0"/>
        </a:p>
      </dsp:txBody>
      <dsp:txXfrm>
        <a:off x="897" y="2115798"/>
        <a:ext cx="1782421" cy="1113489"/>
      </dsp:txXfrm>
    </dsp:sp>
    <dsp:sp modelId="{3AD59742-090A-4D76-B3C3-E5A043CE0F6E}">
      <dsp:nvSpPr>
        <dsp:cNvPr id="0" name=""/>
        <dsp:cNvSpPr/>
      </dsp:nvSpPr>
      <dsp:spPr>
        <a:xfrm>
          <a:off x="2442815" y="689861"/>
          <a:ext cx="1087277" cy="10872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160BA-A93C-4590-ADE9-B09E5CB1EBE4}">
      <dsp:nvSpPr>
        <dsp:cNvPr id="0" name=""/>
        <dsp:cNvSpPr/>
      </dsp:nvSpPr>
      <dsp:spPr>
        <a:xfrm>
          <a:off x="2674530" y="921575"/>
          <a:ext cx="623847" cy="6238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85AC8-D025-4F63-9AA0-5885F97F23DD}">
      <dsp:nvSpPr>
        <dsp:cNvPr id="0" name=""/>
        <dsp:cNvSpPr/>
      </dsp:nvSpPr>
      <dsp:spPr>
        <a:xfrm>
          <a:off x="2095243" y="2115798"/>
          <a:ext cx="1782421" cy="1113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Dictionary </a:t>
          </a:r>
          <a:r>
            <a:rPr lang="it-IT" sz="1200" b="1" kern="1200" cap="all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Creation</a:t>
          </a:r>
          <a:r>
            <a:rPr lang="en-US" sz="12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: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 </a:t>
          </a:r>
          <a:r>
            <a:rPr lang="en-US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Generated dictionaries for each corpus, filtering out rare/common words.</a:t>
          </a:r>
        </a:p>
      </dsp:txBody>
      <dsp:txXfrm>
        <a:off x="2095243" y="2115798"/>
        <a:ext cx="1782421" cy="1113489"/>
      </dsp:txXfrm>
    </dsp:sp>
    <dsp:sp modelId="{4534BC48-4674-47BD-8B57-61FD8EF5D4BD}">
      <dsp:nvSpPr>
        <dsp:cNvPr id="0" name=""/>
        <dsp:cNvSpPr/>
      </dsp:nvSpPr>
      <dsp:spPr>
        <a:xfrm>
          <a:off x="4537160" y="689861"/>
          <a:ext cx="1087277" cy="108727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A2C06-ECA0-4537-9E94-F36F01869045}">
      <dsp:nvSpPr>
        <dsp:cNvPr id="0" name=""/>
        <dsp:cNvSpPr/>
      </dsp:nvSpPr>
      <dsp:spPr>
        <a:xfrm>
          <a:off x="4768875" y="921575"/>
          <a:ext cx="623847" cy="6238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0A35E-2F50-4FEB-A7DA-D12A2E28D0E8}">
      <dsp:nvSpPr>
        <dsp:cNvPr id="0" name=""/>
        <dsp:cNvSpPr/>
      </dsp:nvSpPr>
      <dsp:spPr>
        <a:xfrm>
          <a:off x="4189588" y="2115798"/>
          <a:ext cx="1782421" cy="1113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b="1" kern="1200" cap="all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Document-Term</a:t>
          </a:r>
          <a:r>
            <a:rPr lang="it-IT" sz="12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 Matrix</a:t>
          </a:r>
          <a:r>
            <a:rPr lang="en-US" sz="1100" kern="1200" dirty="0"/>
            <a:t>: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Converted text to bag-of-words representation.</a:t>
          </a:r>
        </a:p>
      </dsp:txBody>
      <dsp:txXfrm>
        <a:off x="4189588" y="2115798"/>
        <a:ext cx="1782421" cy="1113489"/>
      </dsp:txXfrm>
    </dsp:sp>
    <dsp:sp modelId="{31B6B791-9905-4F17-9D0D-CB93E0802F5D}">
      <dsp:nvSpPr>
        <dsp:cNvPr id="0" name=""/>
        <dsp:cNvSpPr/>
      </dsp:nvSpPr>
      <dsp:spPr>
        <a:xfrm>
          <a:off x="6631506" y="689861"/>
          <a:ext cx="1087277" cy="108727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A3B2C-4EB0-4487-8345-A3717D6CFE8E}">
      <dsp:nvSpPr>
        <dsp:cNvPr id="0" name=""/>
        <dsp:cNvSpPr/>
      </dsp:nvSpPr>
      <dsp:spPr>
        <a:xfrm>
          <a:off x="6863221" y="921575"/>
          <a:ext cx="623847" cy="6238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CC078-E225-428D-9F0B-0B4E20283D45}">
      <dsp:nvSpPr>
        <dsp:cNvPr id="0" name=""/>
        <dsp:cNvSpPr/>
      </dsp:nvSpPr>
      <dsp:spPr>
        <a:xfrm>
          <a:off x="6283934" y="2115798"/>
          <a:ext cx="1782421" cy="1113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Model Training</a:t>
          </a:r>
          <a:r>
            <a:rPr lang="en-US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: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Trained three LDA models (general, true, false statements) with </a:t>
          </a:r>
          <a:r>
            <a:rPr lang="it-IT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5 </a:t>
          </a:r>
          <a:r>
            <a:rPr lang="it-IT" sz="12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topics</a:t>
          </a:r>
          <a:r>
            <a:rPr lang="it-IT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10 </a:t>
          </a:r>
          <a:r>
            <a:rPr lang="it-IT" sz="12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passes</a:t>
          </a:r>
          <a:r>
            <a:rPr lang="it-IT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Alpha: 'auto', Random state: 42.</a:t>
          </a:r>
          <a:endParaRPr lang="en-US" sz="12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6283934" y="2115798"/>
        <a:ext cx="1782421" cy="1113489"/>
      </dsp:txXfrm>
    </dsp:sp>
    <dsp:sp modelId="{1AA1F21A-FC0C-4DCE-BA85-EEACFB9CEA1A}">
      <dsp:nvSpPr>
        <dsp:cNvPr id="0" name=""/>
        <dsp:cNvSpPr/>
      </dsp:nvSpPr>
      <dsp:spPr>
        <a:xfrm>
          <a:off x="8725852" y="689861"/>
          <a:ext cx="1087277" cy="108727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CB108-F11A-4EA8-8502-1A7CCBB10E8E}">
      <dsp:nvSpPr>
        <dsp:cNvPr id="0" name=""/>
        <dsp:cNvSpPr/>
      </dsp:nvSpPr>
      <dsp:spPr>
        <a:xfrm>
          <a:off x="8957567" y="921575"/>
          <a:ext cx="623847" cy="6238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3B206-A1E8-412D-96DE-9DA9C5C532CD}">
      <dsp:nvSpPr>
        <dsp:cNvPr id="0" name=""/>
        <dsp:cNvSpPr/>
      </dsp:nvSpPr>
      <dsp:spPr>
        <a:xfrm>
          <a:off x="8378280" y="2115798"/>
          <a:ext cx="1782421" cy="1113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</a:t>
          </a:r>
          <a:r>
            <a:rPr lang="it-IT" sz="1200" b="1" kern="1200" cap="all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Interpretation</a:t>
          </a:r>
          <a:r>
            <a:rPr lang="it-IT" sz="12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: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 </a:t>
          </a:r>
          <a:r>
            <a:rPr lang="en-US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Extracted top 10 words per topic for thematic analysis.</a:t>
          </a:r>
        </a:p>
      </dsp:txBody>
      <dsp:txXfrm>
        <a:off x="8378280" y="2115798"/>
        <a:ext cx="1782421" cy="1113489"/>
      </dsp:txXfrm>
    </dsp:sp>
    <dsp:sp modelId="{9DACAD61-219C-4C52-A227-BF39E7DD2560}">
      <dsp:nvSpPr>
        <dsp:cNvPr id="0" name=""/>
        <dsp:cNvSpPr/>
      </dsp:nvSpPr>
      <dsp:spPr>
        <a:xfrm>
          <a:off x="10820198" y="689861"/>
          <a:ext cx="1087277" cy="10872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57A83-C199-456C-BAFE-013EDA9B4E67}">
      <dsp:nvSpPr>
        <dsp:cNvPr id="0" name=""/>
        <dsp:cNvSpPr/>
      </dsp:nvSpPr>
      <dsp:spPr>
        <a:xfrm>
          <a:off x="11051912" y="921575"/>
          <a:ext cx="623847" cy="6238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83C1C-D5FE-4B37-B908-7987B2DA7591}">
      <dsp:nvSpPr>
        <dsp:cNvPr id="0" name=""/>
        <dsp:cNvSpPr/>
      </dsp:nvSpPr>
      <dsp:spPr>
        <a:xfrm>
          <a:off x="10472625" y="2115798"/>
          <a:ext cx="1782421" cy="1113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VISUALIZATION</a:t>
          </a:r>
          <a:r>
            <a:rPr lang="en-US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: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Used </a:t>
          </a:r>
          <a:r>
            <a:rPr lang="en-US" sz="12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pyLDAvis</a:t>
          </a:r>
          <a:r>
            <a:rPr lang="en-US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 for interactive exploration of topics.</a:t>
          </a:r>
        </a:p>
      </dsp:txBody>
      <dsp:txXfrm>
        <a:off x="10472625" y="2115798"/>
        <a:ext cx="1782421" cy="11134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466FD-70EB-413F-8A80-A7F9A8975914}">
      <dsp:nvSpPr>
        <dsp:cNvPr id="0" name=""/>
        <dsp:cNvSpPr/>
      </dsp:nvSpPr>
      <dsp:spPr>
        <a:xfrm>
          <a:off x="1454391" y="250969"/>
          <a:ext cx="1303875" cy="1303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AD426-CDE2-4CCC-833A-34846C7E4843}">
      <dsp:nvSpPr>
        <dsp:cNvPr id="0" name=""/>
        <dsp:cNvSpPr/>
      </dsp:nvSpPr>
      <dsp:spPr>
        <a:xfrm>
          <a:off x="1732266" y="528844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A88B8-2CED-4D2E-AEBC-016073CBE2FB}">
      <dsp:nvSpPr>
        <dsp:cNvPr id="0" name=""/>
        <dsp:cNvSpPr/>
      </dsp:nvSpPr>
      <dsp:spPr>
        <a:xfrm>
          <a:off x="39879" y="1960969"/>
          <a:ext cx="4132899" cy="829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dirty="0" err="1">
              <a:latin typeface="Roboto Serif"/>
            </a:rPr>
            <a:t>Perplexity</a:t>
          </a:r>
          <a:r>
            <a:rPr lang="it-IT" sz="1400" b="1" kern="1200" dirty="0">
              <a:latin typeface="Roboto Serif"/>
            </a:rPr>
            <a:t>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latin typeface="Roboto Serif"/>
            </a:rPr>
            <a:t>A statistical measure of how well a probability model predicts a sample. Lower perplexity indicates better generalization performance.</a:t>
          </a:r>
          <a:endParaRPr lang="en-US" sz="1200" kern="1200" dirty="0"/>
        </a:p>
      </dsp:txBody>
      <dsp:txXfrm>
        <a:off x="39879" y="1960969"/>
        <a:ext cx="4132899" cy="829230"/>
      </dsp:txXfrm>
    </dsp:sp>
    <dsp:sp modelId="{3AD59742-090A-4D76-B3C3-E5A043CE0F6E}">
      <dsp:nvSpPr>
        <dsp:cNvPr id="0" name=""/>
        <dsp:cNvSpPr/>
      </dsp:nvSpPr>
      <dsp:spPr>
        <a:xfrm>
          <a:off x="5418609" y="250969"/>
          <a:ext cx="1303875" cy="1303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160BA-A93C-4590-ADE9-B09E5CB1EBE4}">
      <dsp:nvSpPr>
        <dsp:cNvPr id="0" name=""/>
        <dsp:cNvSpPr/>
      </dsp:nvSpPr>
      <dsp:spPr>
        <a:xfrm>
          <a:off x="5696484" y="528844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85AC8-D025-4F63-9AA0-5885F97F23DD}">
      <dsp:nvSpPr>
        <dsp:cNvPr id="0" name=""/>
        <dsp:cNvSpPr/>
      </dsp:nvSpPr>
      <dsp:spPr>
        <a:xfrm>
          <a:off x="4546841" y="1960969"/>
          <a:ext cx="3047412" cy="829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Coherence</a:t>
          </a: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 Score: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Measures semantic similarity between top words in each topic.</a:t>
          </a:r>
        </a:p>
      </dsp:txBody>
      <dsp:txXfrm>
        <a:off x="4546841" y="1960969"/>
        <a:ext cx="3047412" cy="829230"/>
      </dsp:txXfrm>
    </dsp:sp>
    <dsp:sp modelId="{863AB514-967C-44E2-AC34-D3557EA5C452}">
      <dsp:nvSpPr>
        <dsp:cNvPr id="0" name=""/>
        <dsp:cNvSpPr/>
      </dsp:nvSpPr>
      <dsp:spPr>
        <a:xfrm>
          <a:off x="8827088" y="250969"/>
          <a:ext cx="1303875" cy="1303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B62E0C-B23B-4DC9-A270-6778A156389A}">
      <dsp:nvSpPr>
        <dsp:cNvPr id="0" name=""/>
        <dsp:cNvSpPr/>
      </dsp:nvSpPr>
      <dsp:spPr>
        <a:xfrm>
          <a:off x="9104963" y="528844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CD0B9-71F5-4057-87CD-38F6A48F7CA1}">
      <dsp:nvSpPr>
        <dsp:cNvPr id="0" name=""/>
        <dsp:cNvSpPr/>
      </dsp:nvSpPr>
      <dsp:spPr>
        <a:xfrm>
          <a:off x="7968316" y="1960969"/>
          <a:ext cx="3021420" cy="829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INTERPRETABILITY: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Assessed by examining the relevance of top words to political discourse.</a:t>
          </a:r>
        </a:p>
      </dsp:txBody>
      <dsp:txXfrm>
        <a:off x="7968316" y="1960969"/>
        <a:ext cx="3021420" cy="8292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466FD-70EB-413F-8A80-A7F9A8975914}">
      <dsp:nvSpPr>
        <dsp:cNvPr id="0" name=""/>
        <dsp:cNvSpPr/>
      </dsp:nvSpPr>
      <dsp:spPr>
        <a:xfrm>
          <a:off x="2119012" y="279180"/>
          <a:ext cx="1715625" cy="17156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AD426-CDE2-4CCC-833A-34846C7E4843}">
      <dsp:nvSpPr>
        <dsp:cNvPr id="0" name=""/>
        <dsp:cNvSpPr/>
      </dsp:nvSpPr>
      <dsp:spPr>
        <a:xfrm>
          <a:off x="2484637" y="644805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A88B8-2CED-4D2E-AEBC-016073CBE2FB}">
      <dsp:nvSpPr>
        <dsp:cNvPr id="0" name=""/>
        <dsp:cNvSpPr/>
      </dsp:nvSpPr>
      <dsp:spPr>
        <a:xfrm>
          <a:off x="81355" y="2148229"/>
          <a:ext cx="5790937" cy="6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</a:rPr>
            <a:t>Random Forest Classifier</a:t>
          </a:r>
          <a:r>
            <a:rPr lang="en-US" sz="1400" b="1" kern="1200" dirty="0">
              <a:latin typeface="Roboto Serif"/>
            </a:rPr>
            <a:t>: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cap="none" dirty="0">
              <a:latin typeface="Roboto Serif"/>
            </a:rPr>
            <a:t>Accuracy: 72.69%
Precision: 65.28%
Recall: 48.99%
F1-Score: 55.98%
AUC-ROC: 0.7691</a:t>
          </a:r>
          <a:endParaRPr lang="en-US" sz="1100" kern="1200" dirty="0"/>
        </a:p>
      </dsp:txBody>
      <dsp:txXfrm>
        <a:off x="81355" y="2148229"/>
        <a:ext cx="5790937" cy="698579"/>
      </dsp:txXfrm>
    </dsp:sp>
    <dsp:sp modelId="{31B6B791-9905-4F17-9D0D-CB93E0802F5D}">
      <dsp:nvSpPr>
        <dsp:cNvPr id="0" name=""/>
        <dsp:cNvSpPr/>
      </dsp:nvSpPr>
      <dsp:spPr>
        <a:xfrm>
          <a:off x="7359135" y="228319"/>
          <a:ext cx="1715625" cy="17156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A3B2C-4EB0-4487-8345-A3717D6CFE8E}">
      <dsp:nvSpPr>
        <dsp:cNvPr id="0" name=""/>
        <dsp:cNvSpPr/>
      </dsp:nvSpPr>
      <dsp:spPr>
        <a:xfrm>
          <a:off x="7724760" y="593944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CC078-E225-428D-9F0B-0B4E20283D45}">
      <dsp:nvSpPr>
        <dsp:cNvPr id="0" name=""/>
        <dsp:cNvSpPr/>
      </dsp:nvSpPr>
      <dsp:spPr>
        <a:xfrm>
          <a:off x="6364480" y="2087148"/>
          <a:ext cx="3704934" cy="902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RoBERTa</a:t>
          </a: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 Model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: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</a:rPr>
            <a:t>Accuracy: 61.17 %</a:t>
          </a:r>
        </a:p>
        <a:p>
          <a:pPr marL="0" lvl="0" indent="0" algn="ctr" defTabSz="622300"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</a:rPr>
            <a:t>Precision: 45.87 %</a:t>
          </a:r>
        </a:p>
        <a:p>
          <a:pPr marL="0" lvl="0" indent="0" algn="ctr" defTabSz="622300"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</a:rPr>
            <a:t>Recall: 53.23 %</a:t>
          </a:r>
        </a:p>
        <a:p>
          <a:pPr marL="0" lvl="0" indent="0" algn="ctr" defTabSz="622300"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</a:rPr>
            <a:t>F1-Score: 49.28 %</a:t>
          </a:r>
        </a:p>
        <a:p>
          <a:pPr marL="0" lvl="0" indent="0" algn="ctr" defTabSz="622300"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</a:rPr>
            <a:t>AUC-ROC: 0.5938</a:t>
          </a:r>
        </a:p>
      </dsp:txBody>
      <dsp:txXfrm>
        <a:off x="6364480" y="2087148"/>
        <a:ext cx="3704934" cy="9020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466FD-70EB-413F-8A80-A7F9A8975914}">
      <dsp:nvSpPr>
        <dsp:cNvPr id="0" name=""/>
        <dsp:cNvSpPr/>
      </dsp:nvSpPr>
      <dsp:spPr>
        <a:xfrm>
          <a:off x="836896" y="827606"/>
          <a:ext cx="770958" cy="7709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AD426-CDE2-4CCC-833A-34846C7E4843}">
      <dsp:nvSpPr>
        <dsp:cNvPr id="0" name=""/>
        <dsp:cNvSpPr/>
      </dsp:nvSpPr>
      <dsp:spPr>
        <a:xfrm>
          <a:off x="1001199" y="991909"/>
          <a:ext cx="442353" cy="4423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A88B8-2CED-4D2E-AEBC-016073CBE2FB}">
      <dsp:nvSpPr>
        <dsp:cNvPr id="0" name=""/>
        <dsp:cNvSpPr/>
      </dsp:nvSpPr>
      <dsp:spPr>
        <a:xfrm>
          <a:off x="520" y="1838700"/>
          <a:ext cx="2443712" cy="987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dirty="0">
              <a:latin typeface="Roboto Serif"/>
            </a:rPr>
            <a:t>Topic 1: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latin typeface="Roboto Serif"/>
            </a:rPr>
            <a:t>Economic and Fiscal Policy (say, percent, tax, million, people, would, billion, bill, cut, </a:t>
          </a:r>
          <a:r>
            <a:rPr lang="en-US" sz="1400" kern="1200" cap="none" dirty="0" err="1">
              <a:latin typeface="Roboto Serif"/>
            </a:rPr>
            <a:t>texas</a:t>
          </a:r>
          <a:r>
            <a:rPr lang="en-US" sz="1400" kern="1200" cap="none" dirty="0">
              <a:latin typeface="Roboto Serif"/>
            </a:rPr>
            <a:t>)</a:t>
          </a:r>
          <a:endParaRPr lang="en-US" sz="1200" kern="1200" dirty="0"/>
        </a:p>
      </dsp:txBody>
      <dsp:txXfrm>
        <a:off x="520" y="1838700"/>
        <a:ext cx="2443712" cy="987068"/>
      </dsp:txXfrm>
    </dsp:sp>
    <dsp:sp modelId="{3AD59742-090A-4D76-B3C3-E5A043CE0F6E}">
      <dsp:nvSpPr>
        <dsp:cNvPr id="0" name=""/>
        <dsp:cNvSpPr/>
      </dsp:nvSpPr>
      <dsp:spPr>
        <a:xfrm>
          <a:off x="3180871" y="827606"/>
          <a:ext cx="770958" cy="7709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160BA-A93C-4590-ADE9-B09E5CB1EBE4}">
      <dsp:nvSpPr>
        <dsp:cNvPr id="0" name=""/>
        <dsp:cNvSpPr/>
      </dsp:nvSpPr>
      <dsp:spPr>
        <a:xfrm>
          <a:off x="3345174" y="991909"/>
          <a:ext cx="442353" cy="4423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85AC8-D025-4F63-9AA0-5885F97F23DD}">
      <dsp:nvSpPr>
        <dsp:cNvPr id="0" name=""/>
        <dsp:cNvSpPr/>
      </dsp:nvSpPr>
      <dsp:spPr>
        <a:xfrm>
          <a:off x="2665409" y="1838700"/>
          <a:ext cx="1801882" cy="987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2: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Healthcare Policy and Presidential Politics (Obama, health, president, care, time, Barack, voted, insurance, dollar, party)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2665409" y="1838700"/>
        <a:ext cx="1801882" cy="987068"/>
      </dsp:txXfrm>
    </dsp:sp>
    <dsp:sp modelId="{AF2EF02E-F2E1-4843-BB63-B5FA81459546}">
      <dsp:nvSpPr>
        <dsp:cNvPr id="0" name=""/>
        <dsp:cNvSpPr/>
      </dsp:nvSpPr>
      <dsp:spPr>
        <a:xfrm>
          <a:off x="5305084" y="827606"/>
          <a:ext cx="770958" cy="7709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BE9B5-2B75-45CD-8191-F57CF6399703}">
      <dsp:nvSpPr>
        <dsp:cNvPr id="0" name=""/>
        <dsp:cNvSpPr/>
      </dsp:nvSpPr>
      <dsp:spPr>
        <a:xfrm>
          <a:off x="5469387" y="991909"/>
          <a:ext cx="442353" cy="4423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E3EF1-8A0B-4E9E-A1D6-12177CAA5515}">
      <dsp:nvSpPr>
        <dsp:cNvPr id="0" name=""/>
        <dsp:cNvSpPr/>
      </dsp:nvSpPr>
      <dsp:spPr>
        <a:xfrm>
          <a:off x="4688469" y="1838700"/>
          <a:ext cx="2004190" cy="987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3: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State-Level Politics and Employment state (job, new,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wisconsin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united, rate,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clinton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gov,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america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cost</a:t>
          </a:r>
          <a:r>
            <a:rPr lang="en-US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)</a:t>
          </a:r>
          <a:endParaRPr lang="it-IT" sz="1400" b="1" kern="1200" cap="all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4688469" y="1838700"/>
        <a:ext cx="2004190" cy="987068"/>
      </dsp:txXfrm>
    </dsp:sp>
    <dsp:sp modelId="{06A2E646-350B-407B-AF21-BB9C510161B8}">
      <dsp:nvSpPr>
        <dsp:cNvPr id="0" name=""/>
        <dsp:cNvSpPr/>
      </dsp:nvSpPr>
      <dsp:spPr>
        <a:xfrm>
          <a:off x="7799863" y="827606"/>
          <a:ext cx="770958" cy="77095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7A5CF-B9A9-44D5-9A2F-7FEA691043E7}">
      <dsp:nvSpPr>
        <dsp:cNvPr id="0" name=""/>
        <dsp:cNvSpPr/>
      </dsp:nvSpPr>
      <dsp:spPr>
        <a:xfrm>
          <a:off x="7964166" y="991909"/>
          <a:ext cx="442353" cy="4423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B5CC3-A98F-4CC7-BCB7-F5ED63BE6B9E}">
      <dsp:nvSpPr>
        <dsp:cNvPr id="0" name=""/>
        <dsp:cNvSpPr/>
      </dsp:nvSpPr>
      <dsp:spPr>
        <a:xfrm>
          <a:off x="6913835" y="1838700"/>
          <a:ext cx="2543014" cy="987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4: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Political Spending and Partisan Issues (year, one, get, last, democrat, money, spending, like, illegal, administration)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6913835" y="1838700"/>
        <a:ext cx="2543014" cy="987068"/>
      </dsp:txXfrm>
    </dsp:sp>
    <dsp:sp modelId="{DB90E9D6-4A27-4EDC-8E39-DDD795A23A9D}">
      <dsp:nvSpPr>
        <dsp:cNvPr id="0" name=""/>
        <dsp:cNvSpPr/>
      </dsp:nvSpPr>
      <dsp:spPr>
        <a:xfrm>
          <a:off x="10549273" y="827606"/>
          <a:ext cx="770958" cy="77095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4681B-F6C9-470A-A7F7-50079F880DEA}">
      <dsp:nvSpPr>
        <dsp:cNvPr id="0" name=""/>
        <dsp:cNvSpPr/>
      </dsp:nvSpPr>
      <dsp:spPr>
        <a:xfrm>
          <a:off x="10713576" y="991909"/>
          <a:ext cx="442353" cy="4423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C5846-A1EF-4047-BABC-825A264FD001}">
      <dsp:nvSpPr>
        <dsp:cNvPr id="0" name=""/>
        <dsp:cNvSpPr/>
      </dsp:nvSpPr>
      <dsp:spPr>
        <a:xfrm>
          <a:off x="9678027" y="1838700"/>
          <a:ext cx="2513452" cy="987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5: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Education and State Governance (since, school, Florida, budget, plan, want, public, security, number, governor)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9678027" y="1838700"/>
        <a:ext cx="2513452" cy="9870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466FD-70EB-413F-8A80-A7F9A8975914}">
      <dsp:nvSpPr>
        <dsp:cNvPr id="0" name=""/>
        <dsp:cNvSpPr/>
      </dsp:nvSpPr>
      <dsp:spPr>
        <a:xfrm>
          <a:off x="836896" y="885617"/>
          <a:ext cx="770958" cy="7709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AD426-CDE2-4CCC-833A-34846C7E4843}">
      <dsp:nvSpPr>
        <dsp:cNvPr id="0" name=""/>
        <dsp:cNvSpPr/>
      </dsp:nvSpPr>
      <dsp:spPr>
        <a:xfrm>
          <a:off x="1001199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A88B8-2CED-4D2E-AEBC-016073CBE2FB}">
      <dsp:nvSpPr>
        <dsp:cNvPr id="0" name=""/>
        <dsp:cNvSpPr/>
      </dsp:nvSpPr>
      <dsp:spPr>
        <a:xfrm>
          <a:off x="520" y="1896711"/>
          <a:ext cx="2443712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dirty="0">
              <a:latin typeface="Roboto Serif"/>
            </a:rPr>
            <a:t>Topic 1: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latin typeface="Roboto Serif"/>
            </a:rPr>
            <a:t>Economic and Fiscal </a:t>
          </a:r>
          <a:r>
            <a:rPr lang="en-US" sz="1400" kern="1200" cap="none">
              <a:latin typeface="Roboto Serif"/>
            </a:rPr>
            <a:t>Policy say, percent, tax, million, people, would, billion, bill, cut, texas)</a:t>
          </a:r>
          <a:endParaRPr lang="en-US" sz="1200" kern="1200" dirty="0"/>
        </a:p>
      </dsp:txBody>
      <dsp:txXfrm>
        <a:off x="520" y="1896711"/>
        <a:ext cx="2443712" cy="871047"/>
      </dsp:txXfrm>
    </dsp:sp>
    <dsp:sp modelId="{3AD59742-090A-4D76-B3C3-E5A043CE0F6E}">
      <dsp:nvSpPr>
        <dsp:cNvPr id="0" name=""/>
        <dsp:cNvSpPr/>
      </dsp:nvSpPr>
      <dsp:spPr>
        <a:xfrm>
          <a:off x="3180871" y="885617"/>
          <a:ext cx="770958" cy="7709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160BA-A93C-4590-ADE9-B09E5CB1EBE4}">
      <dsp:nvSpPr>
        <dsp:cNvPr id="0" name=""/>
        <dsp:cNvSpPr/>
      </dsp:nvSpPr>
      <dsp:spPr>
        <a:xfrm>
          <a:off x="3345174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85AC8-D025-4F63-9AA0-5885F97F23DD}">
      <dsp:nvSpPr>
        <dsp:cNvPr id="0" name=""/>
        <dsp:cNvSpPr/>
      </dsp:nvSpPr>
      <dsp:spPr>
        <a:xfrm>
          <a:off x="2665409" y="1896711"/>
          <a:ext cx="1801882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2: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Political Spending and Partisan Issues (year, one, get, last, democrat, money, spending, like, illegal, administration)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2665409" y="1896711"/>
        <a:ext cx="1801882" cy="871047"/>
      </dsp:txXfrm>
    </dsp:sp>
    <dsp:sp modelId="{AF2EF02E-F2E1-4843-BB63-B5FA81459546}">
      <dsp:nvSpPr>
        <dsp:cNvPr id="0" name=""/>
        <dsp:cNvSpPr/>
      </dsp:nvSpPr>
      <dsp:spPr>
        <a:xfrm>
          <a:off x="5305084" y="885617"/>
          <a:ext cx="770958" cy="7709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BE9B5-2B75-45CD-8191-F57CF6399703}">
      <dsp:nvSpPr>
        <dsp:cNvPr id="0" name=""/>
        <dsp:cNvSpPr/>
      </dsp:nvSpPr>
      <dsp:spPr>
        <a:xfrm>
          <a:off x="5469387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E3EF1-8A0B-4E9E-A1D6-12177CAA5515}">
      <dsp:nvSpPr>
        <dsp:cNvPr id="0" name=""/>
        <dsp:cNvSpPr/>
      </dsp:nvSpPr>
      <dsp:spPr>
        <a:xfrm>
          <a:off x="4688469" y="1896711"/>
          <a:ext cx="2004190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3: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State-Level Politics and Employment state, job, new,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wisconsin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united, rate,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clinton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gov,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america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cost</a:t>
          </a:r>
          <a:r>
            <a:rPr lang="en-US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)</a:t>
          </a:r>
          <a:endParaRPr lang="it-IT" sz="1400" b="1" kern="1200" cap="all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4688469" y="1896711"/>
        <a:ext cx="2004190" cy="871047"/>
      </dsp:txXfrm>
    </dsp:sp>
    <dsp:sp modelId="{06A2E646-350B-407B-AF21-BB9C510161B8}">
      <dsp:nvSpPr>
        <dsp:cNvPr id="0" name=""/>
        <dsp:cNvSpPr/>
      </dsp:nvSpPr>
      <dsp:spPr>
        <a:xfrm>
          <a:off x="7799863" y="885617"/>
          <a:ext cx="770958" cy="77095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7A5CF-B9A9-44D5-9A2F-7FEA691043E7}">
      <dsp:nvSpPr>
        <dsp:cNvPr id="0" name=""/>
        <dsp:cNvSpPr/>
      </dsp:nvSpPr>
      <dsp:spPr>
        <a:xfrm>
          <a:off x="7964166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B5CC3-A98F-4CC7-BCB7-F5ED63BE6B9E}">
      <dsp:nvSpPr>
        <dsp:cNvPr id="0" name=""/>
        <dsp:cNvSpPr/>
      </dsp:nvSpPr>
      <dsp:spPr>
        <a:xfrm>
          <a:off x="6913835" y="1896711"/>
          <a:ext cx="2543014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4: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Education and State Governance (since, school,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florida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budget, plan, want, public, security, number, governor)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6913835" y="1896711"/>
        <a:ext cx="2543014" cy="871047"/>
      </dsp:txXfrm>
    </dsp:sp>
    <dsp:sp modelId="{DB90E9D6-4A27-4EDC-8E39-DDD795A23A9D}">
      <dsp:nvSpPr>
        <dsp:cNvPr id="0" name=""/>
        <dsp:cNvSpPr/>
      </dsp:nvSpPr>
      <dsp:spPr>
        <a:xfrm>
          <a:off x="10549273" y="885617"/>
          <a:ext cx="770958" cy="77095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4681B-F6C9-470A-A7F7-50079F880DEA}">
      <dsp:nvSpPr>
        <dsp:cNvPr id="0" name=""/>
        <dsp:cNvSpPr/>
      </dsp:nvSpPr>
      <dsp:spPr>
        <a:xfrm>
          <a:off x="10713576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C5846-A1EF-4047-BABC-825A264FD001}">
      <dsp:nvSpPr>
        <dsp:cNvPr id="0" name=""/>
        <dsp:cNvSpPr/>
      </dsp:nvSpPr>
      <dsp:spPr>
        <a:xfrm>
          <a:off x="9678027" y="1896711"/>
          <a:ext cx="2513452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5: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Healthcare Policy and Presidential Politics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obama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health, president, care, time,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barack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voted, insurance, dollar, party)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9678027" y="1896711"/>
        <a:ext cx="2513452" cy="87104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466FD-70EB-413F-8A80-A7F9A8975914}">
      <dsp:nvSpPr>
        <dsp:cNvPr id="0" name=""/>
        <dsp:cNvSpPr/>
      </dsp:nvSpPr>
      <dsp:spPr>
        <a:xfrm>
          <a:off x="836896" y="885617"/>
          <a:ext cx="770958" cy="7709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AD426-CDE2-4CCC-833A-34846C7E4843}">
      <dsp:nvSpPr>
        <dsp:cNvPr id="0" name=""/>
        <dsp:cNvSpPr/>
      </dsp:nvSpPr>
      <dsp:spPr>
        <a:xfrm>
          <a:off x="1001199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A88B8-2CED-4D2E-AEBC-016073CBE2FB}">
      <dsp:nvSpPr>
        <dsp:cNvPr id="0" name=""/>
        <dsp:cNvSpPr/>
      </dsp:nvSpPr>
      <dsp:spPr>
        <a:xfrm>
          <a:off x="520" y="1896711"/>
          <a:ext cx="2443712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dirty="0">
              <a:latin typeface="Roboto Serif"/>
            </a:rPr>
            <a:t>Topic 1: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latin typeface="Roboto Serif"/>
            </a:rPr>
            <a:t>Economic and Fiscal </a:t>
          </a:r>
          <a:r>
            <a:rPr lang="en-US" sz="1400" kern="1200" cap="none">
              <a:latin typeface="Roboto Serif"/>
            </a:rPr>
            <a:t>Policy say, percent, tax, million, people, would, billion, bill, cut, texas)</a:t>
          </a:r>
          <a:endParaRPr lang="en-US" sz="1200" kern="1200" dirty="0"/>
        </a:p>
      </dsp:txBody>
      <dsp:txXfrm>
        <a:off x="520" y="1896711"/>
        <a:ext cx="2443712" cy="871047"/>
      </dsp:txXfrm>
    </dsp:sp>
    <dsp:sp modelId="{3AD59742-090A-4D76-B3C3-E5A043CE0F6E}">
      <dsp:nvSpPr>
        <dsp:cNvPr id="0" name=""/>
        <dsp:cNvSpPr/>
      </dsp:nvSpPr>
      <dsp:spPr>
        <a:xfrm>
          <a:off x="3180871" y="885617"/>
          <a:ext cx="770958" cy="7709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160BA-A93C-4590-ADE9-B09E5CB1EBE4}">
      <dsp:nvSpPr>
        <dsp:cNvPr id="0" name=""/>
        <dsp:cNvSpPr/>
      </dsp:nvSpPr>
      <dsp:spPr>
        <a:xfrm>
          <a:off x="3345174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85AC8-D025-4F63-9AA0-5885F97F23DD}">
      <dsp:nvSpPr>
        <dsp:cNvPr id="0" name=""/>
        <dsp:cNvSpPr/>
      </dsp:nvSpPr>
      <dsp:spPr>
        <a:xfrm>
          <a:off x="2665409" y="1896711"/>
          <a:ext cx="1801882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2: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Political Spending and Partisan Issues (year, one, get, last, democrat, money, spending, like, illegal, administration)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2665409" y="1896711"/>
        <a:ext cx="1801882" cy="871047"/>
      </dsp:txXfrm>
    </dsp:sp>
    <dsp:sp modelId="{AF2EF02E-F2E1-4843-BB63-B5FA81459546}">
      <dsp:nvSpPr>
        <dsp:cNvPr id="0" name=""/>
        <dsp:cNvSpPr/>
      </dsp:nvSpPr>
      <dsp:spPr>
        <a:xfrm>
          <a:off x="5305084" y="885617"/>
          <a:ext cx="770958" cy="7709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BE9B5-2B75-45CD-8191-F57CF6399703}">
      <dsp:nvSpPr>
        <dsp:cNvPr id="0" name=""/>
        <dsp:cNvSpPr/>
      </dsp:nvSpPr>
      <dsp:spPr>
        <a:xfrm>
          <a:off x="5469387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E3EF1-8A0B-4E9E-A1D6-12177CAA5515}">
      <dsp:nvSpPr>
        <dsp:cNvPr id="0" name=""/>
        <dsp:cNvSpPr/>
      </dsp:nvSpPr>
      <dsp:spPr>
        <a:xfrm>
          <a:off x="4688469" y="1896711"/>
          <a:ext cx="2004190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3: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State-Level Politics and Employment state, job, new,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wisconsin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united, rate,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clinton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gov,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america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cost</a:t>
          </a:r>
          <a:r>
            <a:rPr lang="en-US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)</a:t>
          </a:r>
          <a:endParaRPr lang="it-IT" sz="1400" b="1" kern="1200" cap="all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4688469" y="1896711"/>
        <a:ext cx="2004190" cy="871047"/>
      </dsp:txXfrm>
    </dsp:sp>
    <dsp:sp modelId="{06A2E646-350B-407B-AF21-BB9C510161B8}">
      <dsp:nvSpPr>
        <dsp:cNvPr id="0" name=""/>
        <dsp:cNvSpPr/>
      </dsp:nvSpPr>
      <dsp:spPr>
        <a:xfrm>
          <a:off x="7799863" y="885617"/>
          <a:ext cx="770958" cy="77095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7A5CF-B9A9-44D5-9A2F-7FEA691043E7}">
      <dsp:nvSpPr>
        <dsp:cNvPr id="0" name=""/>
        <dsp:cNvSpPr/>
      </dsp:nvSpPr>
      <dsp:spPr>
        <a:xfrm>
          <a:off x="7964166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B5CC3-A98F-4CC7-BCB7-F5ED63BE6B9E}">
      <dsp:nvSpPr>
        <dsp:cNvPr id="0" name=""/>
        <dsp:cNvSpPr/>
      </dsp:nvSpPr>
      <dsp:spPr>
        <a:xfrm>
          <a:off x="6913835" y="1896711"/>
          <a:ext cx="2543014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4: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Education and State Governance (since, school,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florida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budget, plan, want, public, security, number, governor)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6913835" y="1896711"/>
        <a:ext cx="2543014" cy="871047"/>
      </dsp:txXfrm>
    </dsp:sp>
    <dsp:sp modelId="{DB90E9D6-4A27-4EDC-8E39-DDD795A23A9D}">
      <dsp:nvSpPr>
        <dsp:cNvPr id="0" name=""/>
        <dsp:cNvSpPr/>
      </dsp:nvSpPr>
      <dsp:spPr>
        <a:xfrm>
          <a:off x="10549273" y="885617"/>
          <a:ext cx="770958" cy="77095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4681B-F6C9-470A-A7F7-50079F880DEA}">
      <dsp:nvSpPr>
        <dsp:cNvPr id="0" name=""/>
        <dsp:cNvSpPr/>
      </dsp:nvSpPr>
      <dsp:spPr>
        <a:xfrm>
          <a:off x="10713576" y="1049920"/>
          <a:ext cx="442353" cy="4423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C5846-A1EF-4047-BABC-825A264FD001}">
      <dsp:nvSpPr>
        <dsp:cNvPr id="0" name=""/>
        <dsp:cNvSpPr/>
      </dsp:nvSpPr>
      <dsp:spPr>
        <a:xfrm>
          <a:off x="9678027" y="1896711"/>
          <a:ext cx="2513452" cy="871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Topic 5: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Healthcare Policy and Presidential Politics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obama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health, president, care, time, </a:t>
          </a:r>
          <a:r>
            <a:rPr lang="en-US" sz="1400" kern="1200" cap="none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barack</a:t>
          </a:r>
          <a:r>
            <a:rPr lang="en-US" sz="1400" kern="1200" cap="non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  <a:ea typeface="+mn-ea"/>
              <a:cs typeface="+mn-cs"/>
            </a:rPr>
            <a:t>, voted, insurance, dollar, party)</a:t>
          </a:r>
          <a:endParaRPr lang="it-IT" sz="1400" kern="1200" cap="none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Roboto Serif"/>
            <a:ea typeface="+mn-ea"/>
            <a:cs typeface="+mn-cs"/>
          </a:endParaRPr>
        </a:p>
      </dsp:txBody>
      <dsp:txXfrm>
        <a:off x="9678027" y="1896711"/>
        <a:ext cx="2513452" cy="871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98528-1DF2-4FA9-80D3-8107C15D6AD1}" type="datetimeFigureOut">
              <a:rPr lang="it-IT" smtClean="0"/>
              <a:t>01/09/2024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77871-6894-4CA7-9FE8-186E448C18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640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77871-6894-4CA7-9FE8-186E448C1814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5211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77871-6894-4CA7-9FE8-186E448C1814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66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77871-6894-4CA7-9FE8-186E448C1814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3464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77871-6894-4CA7-9FE8-186E448C1814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682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77871-6894-4CA7-9FE8-186E448C1814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1082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77871-6894-4CA7-9FE8-186E448C1814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8651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77871-6894-4CA7-9FE8-186E448C1814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7576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77871-6894-4CA7-9FE8-186E448C1814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97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8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40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3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0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3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5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8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7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2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1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6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070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4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4.svg"/><Relationship Id="rId7" Type="http://schemas.openxmlformats.org/officeDocument/2006/relationships/diagramColors" Target="../diagrams/colors5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32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68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Relationship Id="rId9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73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6F87F649-EEF7-1385-3B22-7583668281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460" b="16290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DD97B82-016A-43A0-CF3C-E4E8E3D3F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214" y="1005831"/>
            <a:ext cx="5009388" cy="280851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Text Mining and Analysis of Political Discourse Using the LIAR Dataset</a:t>
            </a:r>
            <a:endParaRPr lang="it-IT" sz="4000" b="1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05C8C-4D98-DF59-7792-D2375A2B2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4578979"/>
            <a:ext cx="4320228" cy="859795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rgbClr val="FFFFFF">
                    <a:alpha val="75000"/>
                  </a:srgbClr>
                </a:solidFill>
              </a:rPr>
              <a:t>Alexandre </a:t>
            </a:r>
            <a:r>
              <a:rPr lang="it-IT" sz="1800" dirty="0" err="1">
                <a:solidFill>
                  <a:srgbClr val="FFFFFF">
                    <a:alpha val="75000"/>
                  </a:srgbClr>
                </a:solidFill>
              </a:rPr>
              <a:t>crivellari</a:t>
            </a:r>
            <a:endParaRPr lang="it-IT" sz="1800" dirty="0">
              <a:solidFill>
                <a:srgbClr val="FFFFFF">
                  <a:alpha val="75000"/>
                </a:srgbClr>
              </a:solidFill>
            </a:endParaRPr>
          </a:p>
          <a:p>
            <a:r>
              <a:rPr lang="it-IT" sz="1800" dirty="0">
                <a:solidFill>
                  <a:srgbClr val="FFFFFF">
                    <a:alpha val="75000"/>
                  </a:srgbClr>
                </a:solidFill>
              </a:rPr>
              <a:t>Andrea muscio</a:t>
            </a:r>
          </a:p>
        </p:txBody>
      </p:sp>
      <p:pic>
        <p:nvPicPr>
          <p:cNvPr id="6" name="Immagine 5" descr="Immagine che contiene arte, Elementi grafici, linea, simbolo&#10;&#10;Descrizione generata automaticamente">
            <a:extLst>
              <a:ext uri="{FF2B5EF4-FFF2-40B4-BE49-F238E27FC236}">
                <a16:creationId xmlns:a16="http://schemas.microsoft.com/office/drawing/2014/main" id="{87F8A56F-F93F-BE3C-394C-CA3825CD7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335" y="5046649"/>
            <a:ext cx="1384951" cy="134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71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BB56674-7ADF-F64E-0F1D-60ACC677660C}"/>
              </a:ext>
            </a:extLst>
          </p:cNvPr>
          <p:cNvSpPr>
            <a:spLocks noGrp="1"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Dataset structure and preprocessing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F11C4E1-F0B8-0D23-E94D-32E5F28BFA6E}"/>
              </a:ext>
            </a:extLst>
          </p:cNvPr>
          <p:cNvSpPr txBox="1"/>
          <p:nvPr/>
        </p:nvSpPr>
        <p:spPr>
          <a:xfrm>
            <a:off x="581191" y="5161212"/>
            <a:ext cx="10993546" cy="1445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sz="700" cap="all" dirty="0">
              <a:solidFill>
                <a:schemeClr val="accent1"/>
              </a:solidFill>
            </a:endParaRPr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A09DF1C1-9190-A7C3-80CB-E0E34FFC3A15}"/>
              </a:ext>
            </a:extLst>
          </p:cNvPr>
          <p:cNvSpPr>
            <a:spLocks noGrp="1"/>
          </p:cNvSpPr>
          <p:nvPr/>
        </p:nvSpPr>
        <p:spPr>
          <a:xfrm>
            <a:off x="6276442" y="1850746"/>
            <a:ext cx="5632146" cy="49626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1" name="CasellaDiTesto 7">
            <a:extLst>
              <a:ext uri="{FF2B5EF4-FFF2-40B4-BE49-F238E27FC236}">
                <a16:creationId xmlns:a16="http://schemas.microsoft.com/office/drawing/2014/main" id="{4D607DAA-0B64-790E-8D69-054B52206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3297789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olo 1">
            <a:extLst>
              <a:ext uri="{FF2B5EF4-FFF2-40B4-BE49-F238E27FC236}">
                <a16:creationId xmlns:a16="http://schemas.microsoft.com/office/drawing/2014/main" id="{1545E13E-971D-F402-7D31-51F88592FDF3}"/>
              </a:ext>
            </a:extLst>
          </p:cNvPr>
          <p:cNvSpPr>
            <a:spLocks noGrp="1"/>
          </p:cNvSpPr>
          <p:nvPr/>
        </p:nvSpPr>
        <p:spPr>
          <a:xfrm>
            <a:off x="581192" y="1768982"/>
            <a:ext cx="11029616" cy="450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0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472742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DD2BC0-D31F-4903-8F54-0F60B9E3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ABB56674-7ADF-F64E-0F1D-60ACC677660C}"/>
              </a:ext>
            </a:extLst>
          </p:cNvPr>
          <p:cNvSpPr>
            <a:spLocks noGrp="1"/>
          </p:cNvSpPr>
          <p:nvPr/>
        </p:nvSpPr>
        <p:spPr>
          <a:xfrm>
            <a:off x="581191" y="922206"/>
            <a:ext cx="10993549" cy="1149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Dataset structure and preprocessing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93419CB-6F3E-387D-BD69-0E0AECFCD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02" y="3680032"/>
            <a:ext cx="3033385" cy="182761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C1AF28A-413E-4A81-B68A-21C8E0517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311" y="2785013"/>
            <a:ext cx="3702878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DE79D9-EEF7-4109-BAAD-44A268AAC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275" y="2786877"/>
            <a:ext cx="3702878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93D10B4-67D1-11FC-AE81-2CDED28AD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566" y="3708438"/>
            <a:ext cx="3033385" cy="177452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7D451ED-6B74-4886-B9C0-59FDD8698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2790605"/>
            <a:ext cx="3702878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EEA1E0B-A591-7685-F99C-A98FFC71B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530" y="3727333"/>
            <a:ext cx="3033385" cy="1744195"/>
          </a:xfrm>
          <a:prstGeom prst="rect">
            <a:avLst/>
          </a:prstGeom>
        </p:spPr>
      </p:pic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A09DF1C1-9190-A7C3-80CB-E0E34FFC3A15}"/>
              </a:ext>
            </a:extLst>
          </p:cNvPr>
          <p:cNvSpPr>
            <a:spLocks noGrp="1"/>
          </p:cNvSpPr>
          <p:nvPr/>
        </p:nvSpPr>
        <p:spPr>
          <a:xfrm>
            <a:off x="6276442" y="1850746"/>
            <a:ext cx="5632146" cy="49626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6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BB56674-7ADF-F64E-0F1D-60ACC677660C}"/>
              </a:ext>
            </a:extLst>
          </p:cNvPr>
          <p:cNvSpPr>
            <a:spLocks noGrp="1"/>
          </p:cNvSpPr>
          <p:nvPr/>
        </p:nvSpPr>
        <p:spPr>
          <a:xfrm>
            <a:off x="462784" y="3429000"/>
            <a:ext cx="10741891" cy="12344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dirty="0">
                <a:latin typeface="Roboto Serif"/>
              </a:rPr>
              <a:t>Text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4129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BB56674-7ADF-F64E-0F1D-60ACC677660C}"/>
              </a:ext>
            </a:extLst>
          </p:cNvPr>
          <p:cNvSpPr>
            <a:spLocks noGrp="1"/>
          </p:cNvSpPr>
          <p:nvPr/>
        </p:nvSpPr>
        <p:spPr>
          <a:xfrm>
            <a:off x="581192" y="702156"/>
            <a:ext cx="11029616" cy="8597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Text classification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F11C4E1-F0B8-0D23-E94D-32E5F28BFA6E}"/>
              </a:ext>
            </a:extLst>
          </p:cNvPr>
          <p:cNvSpPr txBox="1"/>
          <p:nvPr/>
        </p:nvSpPr>
        <p:spPr>
          <a:xfrm>
            <a:off x="581191" y="5161212"/>
            <a:ext cx="10993546" cy="1445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sz="700" cap="all" dirty="0">
              <a:solidFill>
                <a:schemeClr val="accent1"/>
              </a:solidFill>
            </a:endParaRPr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A09DF1C1-9190-A7C3-80CB-E0E34FFC3A15}"/>
              </a:ext>
            </a:extLst>
          </p:cNvPr>
          <p:cNvSpPr>
            <a:spLocks noGrp="1"/>
          </p:cNvSpPr>
          <p:nvPr/>
        </p:nvSpPr>
        <p:spPr>
          <a:xfrm>
            <a:off x="6276442" y="1850746"/>
            <a:ext cx="5632146" cy="49626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1" name="CasellaDiTesto 7">
            <a:extLst>
              <a:ext uri="{FF2B5EF4-FFF2-40B4-BE49-F238E27FC236}">
                <a16:creationId xmlns:a16="http://schemas.microsoft.com/office/drawing/2014/main" id="{4D607DAA-0B64-790E-8D69-054B52206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7238962"/>
              </p:ext>
            </p:extLst>
          </p:nvPr>
        </p:nvGraphicFramePr>
        <p:xfrm>
          <a:off x="985062" y="1658679"/>
          <a:ext cx="10150771" cy="3608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0AB6D6-8363-500E-1EAD-7CBE18F43B4F}"/>
              </a:ext>
            </a:extLst>
          </p:cNvPr>
          <p:cNvSpPr txBox="1"/>
          <p:nvPr/>
        </p:nvSpPr>
        <p:spPr>
          <a:xfrm>
            <a:off x="985062" y="5955789"/>
            <a:ext cx="10150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Both models are evaluated using accuracy, precision, recall, F1-score, and AUC-ROC.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510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F52053E6-35A4-8F08-12EC-3B002358FFED}"/>
              </a:ext>
            </a:extLst>
          </p:cNvPr>
          <p:cNvSpPr>
            <a:spLocks noGrp="1"/>
          </p:cNvSpPr>
          <p:nvPr/>
        </p:nvSpPr>
        <p:spPr>
          <a:xfrm>
            <a:off x="581192" y="702156"/>
            <a:ext cx="11029616" cy="8597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Text classification</a:t>
            </a:r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A09DF1C1-9190-A7C3-80CB-E0E34FFC3A15}"/>
              </a:ext>
            </a:extLst>
          </p:cNvPr>
          <p:cNvSpPr>
            <a:spLocks noGrp="1"/>
          </p:cNvSpPr>
          <p:nvPr/>
        </p:nvSpPr>
        <p:spPr>
          <a:xfrm>
            <a:off x="6276442" y="1850746"/>
            <a:ext cx="5632146" cy="49626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C1D4F4-9922-45DF-1450-2ED65273828B}"/>
              </a:ext>
            </a:extLst>
          </p:cNvPr>
          <p:cNvSpPr txBox="1"/>
          <p:nvPr/>
        </p:nvSpPr>
        <p:spPr>
          <a:xfrm>
            <a:off x="1460205" y="2168023"/>
            <a:ext cx="79602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Approach:</a:t>
            </a:r>
          </a:p>
          <a:p>
            <a:endPara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Feature Combination: Merged TF-IDF vectors with numerical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Class Imbalance Handling: Applied SMOTE to balance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Model Training: Utilized 100 trees in a Random Forest, trained on resampled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Hyperparameter Tuning: Performed cross-validation to optimize the model.</a:t>
            </a:r>
          </a:p>
          <a:p>
            <a:endPara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</a:endParaRPr>
          </a:p>
          <a:p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Strengths:</a:t>
            </a:r>
          </a:p>
          <a:p>
            <a:endPara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Handles high-dimensional data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Benefits from feature engineering and ensemble learning.</a:t>
            </a:r>
          </a:p>
          <a:p>
            <a:endParaRPr lang="it-IT" dirty="0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BD05D842-1217-4138-1F9F-D7230FDC2E9C}"/>
              </a:ext>
            </a:extLst>
          </p:cNvPr>
          <p:cNvSpPr>
            <a:spLocks noGrp="1"/>
          </p:cNvSpPr>
          <p:nvPr/>
        </p:nvSpPr>
        <p:spPr>
          <a:xfrm>
            <a:off x="617260" y="1376969"/>
            <a:ext cx="11029616" cy="450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0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Random Forest Classifier</a:t>
            </a:r>
          </a:p>
        </p:txBody>
      </p:sp>
      <p:pic>
        <p:nvPicPr>
          <p:cNvPr id="16" name="Elemento grafico 15" descr="Scena di foresta con riempimento a tinta unita">
            <a:extLst>
              <a:ext uri="{FF2B5EF4-FFF2-40B4-BE49-F238E27FC236}">
                <a16:creationId xmlns:a16="http://schemas.microsoft.com/office/drawing/2014/main" id="{6C24B8A1-602A-7A61-AEEF-25BDF405B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6785" y="3878918"/>
            <a:ext cx="3250019" cy="325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09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F52053E6-35A4-8F08-12EC-3B002358FFED}"/>
              </a:ext>
            </a:extLst>
          </p:cNvPr>
          <p:cNvSpPr>
            <a:spLocks noGrp="1"/>
          </p:cNvSpPr>
          <p:nvPr/>
        </p:nvSpPr>
        <p:spPr>
          <a:xfrm>
            <a:off x="581192" y="702156"/>
            <a:ext cx="11029616" cy="8597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Text classification</a:t>
            </a:r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A09DF1C1-9190-A7C3-80CB-E0E34FFC3A15}"/>
              </a:ext>
            </a:extLst>
          </p:cNvPr>
          <p:cNvSpPr>
            <a:spLocks noGrp="1"/>
          </p:cNvSpPr>
          <p:nvPr/>
        </p:nvSpPr>
        <p:spPr>
          <a:xfrm>
            <a:off x="6276442" y="1850746"/>
            <a:ext cx="5632146" cy="49626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C1D4F4-9922-45DF-1450-2ED65273828B}"/>
              </a:ext>
            </a:extLst>
          </p:cNvPr>
          <p:cNvSpPr txBox="1"/>
          <p:nvPr/>
        </p:nvSpPr>
        <p:spPr>
          <a:xfrm>
            <a:off x="1460205" y="2168023"/>
            <a:ext cx="79602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Approach:</a:t>
            </a:r>
          </a:p>
          <a:p>
            <a:endPara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Tokenization: Encoded statements with </a:t>
            </a:r>
            <a:r>
              <a:rPr lang="en-US" dirty="0" err="1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RobertaTokenizer</a:t>
            </a: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, limiting to 128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Model Architecture: Utilized </a:t>
            </a:r>
            <a:r>
              <a:rPr lang="en-US" dirty="0" err="1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RoBERTa</a:t>
            </a: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 with an added classification head for sequence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Training Process: Trained for 3 epochs with </a:t>
            </a:r>
            <a:r>
              <a:rPr lang="en-US" dirty="0" err="1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AdamW</a:t>
            </a: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 optimizer, leveraging class weighting.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GPU Acceleration: Employed CUDA-enabled GPU for faster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</a:endParaRPr>
          </a:p>
          <a:p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Strengths:</a:t>
            </a:r>
          </a:p>
          <a:p>
            <a:endPara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Leverages advanced deep learning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Excels in understanding language context and semantics.</a:t>
            </a:r>
            <a:endParaRPr lang="it-IT" dirty="0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BD05D842-1217-4138-1F9F-D7230FDC2E9C}"/>
              </a:ext>
            </a:extLst>
          </p:cNvPr>
          <p:cNvSpPr>
            <a:spLocks noGrp="1"/>
          </p:cNvSpPr>
          <p:nvPr/>
        </p:nvSpPr>
        <p:spPr>
          <a:xfrm>
            <a:off x="617260" y="1376969"/>
            <a:ext cx="11029616" cy="450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0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Roberta model</a:t>
            </a:r>
          </a:p>
        </p:txBody>
      </p:sp>
      <p:pic>
        <p:nvPicPr>
          <p:cNvPr id="4" name="Elemento grafico 3" descr="Cervello con riempimento a tinta unita">
            <a:extLst>
              <a:ext uri="{FF2B5EF4-FFF2-40B4-BE49-F238E27FC236}">
                <a16:creationId xmlns:a16="http://schemas.microsoft.com/office/drawing/2014/main" id="{4263551A-705D-05C1-4B8A-CF11B47EA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7274" y="441073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BB56674-7ADF-F64E-0F1D-60ACC677660C}"/>
              </a:ext>
            </a:extLst>
          </p:cNvPr>
          <p:cNvSpPr>
            <a:spLocks noGrp="1"/>
          </p:cNvSpPr>
          <p:nvPr/>
        </p:nvSpPr>
        <p:spPr>
          <a:xfrm>
            <a:off x="462784" y="3429000"/>
            <a:ext cx="10741891" cy="12344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dirty="0">
                <a:latin typeface="Roboto Serif"/>
              </a:rPr>
              <a:t>Topic </a:t>
            </a:r>
            <a:r>
              <a:rPr lang="it-IT" sz="6000" dirty="0" err="1">
                <a:latin typeface="Roboto Serif"/>
              </a:rPr>
              <a:t>modeling</a:t>
            </a:r>
            <a:endParaRPr lang="it-IT" sz="6000" dirty="0">
              <a:latin typeface="Roboto Serif"/>
            </a:endParaRPr>
          </a:p>
        </p:txBody>
      </p:sp>
    </p:spTree>
    <p:extLst>
      <p:ext uri="{BB962C8B-B14F-4D97-AF65-F5344CB8AC3E}">
        <p14:creationId xmlns:p14="http://schemas.microsoft.com/office/powerpoint/2010/main" val="3023718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F52053E6-35A4-8F08-12EC-3B002358FFED}"/>
              </a:ext>
            </a:extLst>
          </p:cNvPr>
          <p:cNvSpPr>
            <a:spLocks noGrp="1"/>
          </p:cNvSpPr>
          <p:nvPr/>
        </p:nvSpPr>
        <p:spPr>
          <a:xfrm>
            <a:off x="581192" y="702156"/>
            <a:ext cx="11029616" cy="8597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Topic modeling</a:t>
            </a:r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A09DF1C1-9190-A7C3-80CB-E0E34FFC3A15}"/>
              </a:ext>
            </a:extLst>
          </p:cNvPr>
          <p:cNvSpPr>
            <a:spLocks noGrp="1"/>
          </p:cNvSpPr>
          <p:nvPr/>
        </p:nvSpPr>
        <p:spPr>
          <a:xfrm>
            <a:off x="6276442" y="1850746"/>
            <a:ext cx="5632146" cy="49626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C1D4F4-9922-45DF-1450-2ED65273828B}"/>
              </a:ext>
            </a:extLst>
          </p:cNvPr>
          <p:cNvSpPr txBox="1"/>
          <p:nvPr/>
        </p:nvSpPr>
        <p:spPr>
          <a:xfrm>
            <a:off x="581193" y="2082967"/>
            <a:ext cx="11525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For our topic modeling analysis, we employed Latent Dirichlet Allocation (LDA), a probabilistic model that discovers latent topics in a collection of documents.</a:t>
            </a:r>
            <a:endParaRPr lang="it-IT" sz="1600" dirty="0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BD05D842-1217-4138-1F9F-D7230FDC2E9C}"/>
              </a:ext>
            </a:extLst>
          </p:cNvPr>
          <p:cNvSpPr>
            <a:spLocks noGrp="1"/>
          </p:cNvSpPr>
          <p:nvPr/>
        </p:nvSpPr>
        <p:spPr>
          <a:xfrm>
            <a:off x="617260" y="1376969"/>
            <a:ext cx="11029616" cy="450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0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Latent Dirichlet Allocation (LDA)</a:t>
            </a:r>
          </a:p>
        </p:txBody>
      </p:sp>
      <p:pic>
        <p:nvPicPr>
          <p:cNvPr id="3" name="Elemento grafico 2" descr="Ricerca cartelle con riempimento a tinta unita">
            <a:extLst>
              <a:ext uri="{FF2B5EF4-FFF2-40B4-BE49-F238E27FC236}">
                <a16:creationId xmlns:a16="http://schemas.microsoft.com/office/drawing/2014/main" id="{B09C5818-4555-93CC-E609-9BC27CB1F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1088" y="4954141"/>
            <a:ext cx="2339162" cy="2339162"/>
          </a:xfrm>
          <a:prstGeom prst="rect">
            <a:avLst/>
          </a:prstGeom>
        </p:spPr>
      </p:pic>
      <p:graphicFrame>
        <p:nvGraphicFramePr>
          <p:cNvPr id="4" name="CasellaDiTesto 7">
            <a:extLst>
              <a:ext uri="{FF2B5EF4-FFF2-40B4-BE49-F238E27FC236}">
                <a16:creationId xmlns:a16="http://schemas.microsoft.com/office/drawing/2014/main" id="{8037A0C3-C1E2-9C23-E5EC-4366AE3D87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6057582"/>
              </p:ext>
            </p:extLst>
          </p:nvPr>
        </p:nvGraphicFramePr>
        <p:xfrm>
          <a:off x="-63945" y="2455770"/>
          <a:ext cx="12255945" cy="3919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41466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F52053E6-35A4-8F08-12EC-3B002358FFED}"/>
              </a:ext>
            </a:extLst>
          </p:cNvPr>
          <p:cNvSpPr>
            <a:spLocks noGrp="1"/>
          </p:cNvSpPr>
          <p:nvPr/>
        </p:nvSpPr>
        <p:spPr>
          <a:xfrm>
            <a:off x="581192" y="702156"/>
            <a:ext cx="11029616" cy="8597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Topic modeling</a:t>
            </a:r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A09DF1C1-9190-A7C3-80CB-E0E34FFC3A15}"/>
              </a:ext>
            </a:extLst>
          </p:cNvPr>
          <p:cNvSpPr>
            <a:spLocks noGrp="1"/>
          </p:cNvSpPr>
          <p:nvPr/>
        </p:nvSpPr>
        <p:spPr>
          <a:xfrm>
            <a:off x="6276442" y="1850746"/>
            <a:ext cx="5632146" cy="49626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BD05D842-1217-4138-1F9F-D7230FDC2E9C}"/>
              </a:ext>
            </a:extLst>
          </p:cNvPr>
          <p:cNvSpPr>
            <a:spLocks noGrp="1"/>
          </p:cNvSpPr>
          <p:nvPr/>
        </p:nvSpPr>
        <p:spPr>
          <a:xfrm>
            <a:off x="617260" y="1376969"/>
            <a:ext cx="11029616" cy="450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000" b="0" kern="1200" cap="al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EVALUATIOn</a:t>
            </a:r>
            <a:endParaRPr lang="en-US" sz="2000" b="0" kern="1200" cap="all" dirty="0">
              <a:solidFill>
                <a:schemeClr val="tx1">
                  <a:lumMod val="75000"/>
                  <a:lumOff val="25000"/>
                </a:schemeClr>
              </a:solidFill>
              <a:latin typeface="Roboto Serif"/>
            </a:endParaRPr>
          </a:p>
        </p:txBody>
      </p:sp>
      <p:pic>
        <p:nvPicPr>
          <p:cNvPr id="3" name="Elemento grafico 2" descr="Ricerca cartelle con riempimento a tinta unita">
            <a:extLst>
              <a:ext uri="{FF2B5EF4-FFF2-40B4-BE49-F238E27FC236}">
                <a16:creationId xmlns:a16="http://schemas.microsoft.com/office/drawing/2014/main" id="{B09C5818-4555-93CC-E609-9BC27CB1F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1088" y="4954141"/>
            <a:ext cx="2339162" cy="2339162"/>
          </a:xfrm>
          <a:prstGeom prst="rect">
            <a:avLst/>
          </a:prstGeom>
        </p:spPr>
      </p:pic>
      <p:graphicFrame>
        <p:nvGraphicFramePr>
          <p:cNvPr id="4" name="CasellaDiTesto 7">
            <a:extLst>
              <a:ext uri="{FF2B5EF4-FFF2-40B4-BE49-F238E27FC236}">
                <a16:creationId xmlns:a16="http://schemas.microsoft.com/office/drawing/2014/main" id="{8037A0C3-C1E2-9C23-E5EC-4366AE3D87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300462"/>
              </p:ext>
            </p:extLst>
          </p:nvPr>
        </p:nvGraphicFramePr>
        <p:xfrm>
          <a:off x="390860" y="2439862"/>
          <a:ext cx="11029616" cy="3041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97613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BB56674-7ADF-F64E-0F1D-60ACC677660C}"/>
              </a:ext>
            </a:extLst>
          </p:cNvPr>
          <p:cNvSpPr>
            <a:spLocks noGrp="1"/>
          </p:cNvSpPr>
          <p:nvPr/>
        </p:nvSpPr>
        <p:spPr>
          <a:xfrm>
            <a:off x="405634" y="2419349"/>
            <a:ext cx="11033891" cy="351472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dirty="0">
                <a:latin typeface="Roboto Serif"/>
              </a:rPr>
              <a:t>Results and </a:t>
            </a:r>
          </a:p>
          <a:p>
            <a:r>
              <a:rPr lang="it-IT" sz="6000" dirty="0" err="1">
                <a:latin typeface="Roboto Serif"/>
              </a:rPr>
              <a:t>discussion</a:t>
            </a:r>
            <a:endParaRPr lang="it-IT" sz="6000" dirty="0">
              <a:latin typeface="Roboto Serif"/>
            </a:endParaRPr>
          </a:p>
        </p:txBody>
      </p:sp>
    </p:spTree>
    <p:extLst>
      <p:ext uri="{BB962C8B-B14F-4D97-AF65-F5344CB8AC3E}">
        <p14:creationId xmlns:p14="http://schemas.microsoft.com/office/powerpoint/2010/main" val="307998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BB56674-7ADF-F64E-0F1D-60ACC677660C}"/>
              </a:ext>
            </a:extLst>
          </p:cNvPr>
          <p:cNvSpPr>
            <a:spLocks noGrp="1"/>
          </p:cNvSpPr>
          <p:nvPr/>
        </p:nvSpPr>
        <p:spPr>
          <a:xfrm>
            <a:off x="725054" y="626990"/>
            <a:ext cx="10741891" cy="123444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Table</a:t>
            </a:r>
            <a:r>
              <a:rPr lang="it-IT" dirty="0"/>
              <a:t> of </a:t>
            </a:r>
            <a:r>
              <a:rPr lang="it-IT" dirty="0" err="1"/>
              <a:t>contents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DAD41706-154B-04A8-A574-A76711DE5CEE}"/>
              </a:ext>
            </a:extLst>
          </p:cNvPr>
          <p:cNvSpPr>
            <a:spLocks noGrp="1"/>
          </p:cNvSpPr>
          <p:nvPr/>
        </p:nvSpPr>
        <p:spPr>
          <a:xfrm>
            <a:off x="615187" y="1845486"/>
            <a:ext cx="10961626" cy="43536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 err="1"/>
              <a:t>Introduction</a:t>
            </a:r>
            <a:endParaRPr lang="it-IT" sz="2800" dirty="0"/>
          </a:p>
          <a:p>
            <a:r>
              <a:rPr lang="it-IT" sz="2800" dirty="0"/>
              <a:t>Dataset </a:t>
            </a:r>
            <a:r>
              <a:rPr lang="it-IT" sz="2800" dirty="0" err="1"/>
              <a:t>Structure</a:t>
            </a:r>
            <a:r>
              <a:rPr lang="it-IT" sz="2800" dirty="0"/>
              <a:t> and </a:t>
            </a:r>
            <a:r>
              <a:rPr lang="it-IT" sz="2800" dirty="0" err="1"/>
              <a:t>preprocessing</a:t>
            </a:r>
            <a:endParaRPr lang="it-IT" sz="2800" dirty="0"/>
          </a:p>
          <a:p>
            <a:r>
              <a:rPr lang="it-IT" sz="2800" dirty="0"/>
              <a:t>Text Classification </a:t>
            </a:r>
          </a:p>
          <a:p>
            <a:r>
              <a:rPr lang="it-IT" sz="2800" dirty="0"/>
              <a:t>Topic </a:t>
            </a:r>
            <a:r>
              <a:rPr lang="it-IT" sz="2800" dirty="0" err="1"/>
              <a:t>Modeling</a:t>
            </a:r>
            <a:endParaRPr lang="it-IT" sz="2800" dirty="0"/>
          </a:p>
          <a:p>
            <a:r>
              <a:rPr lang="it-IT" sz="2800" dirty="0" err="1"/>
              <a:t>Results</a:t>
            </a:r>
            <a:r>
              <a:rPr lang="it-IT" sz="2800" dirty="0"/>
              <a:t> and </a:t>
            </a:r>
            <a:r>
              <a:rPr lang="it-IT" sz="2800" dirty="0" err="1"/>
              <a:t>Discussions</a:t>
            </a:r>
            <a:endParaRPr lang="it-IT" sz="2800" dirty="0"/>
          </a:p>
          <a:p>
            <a:r>
              <a:rPr lang="it-IT" sz="2800" dirty="0" err="1"/>
              <a:t>Conclusions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242539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F52053E6-35A4-8F08-12EC-3B002358FFED}"/>
              </a:ext>
            </a:extLst>
          </p:cNvPr>
          <p:cNvSpPr>
            <a:spLocks noGrp="1"/>
          </p:cNvSpPr>
          <p:nvPr/>
        </p:nvSpPr>
        <p:spPr>
          <a:xfrm>
            <a:off x="581192" y="702156"/>
            <a:ext cx="11029616" cy="8597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Results and discussion</a:t>
            </a:r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A09DF1C1-9190-A7C3-80CB-E0E34FFC3A15}"/>
              </a:ext>
            </a:extLst>
          </p:cNvPr>
          <p:cNvSpPr>
            <a:spLocks noGrp="1"/>
          </p:cNvSpPr>
          <p:nvPr/>
        </p:nvSpPr>
        <p:spPr>
          <a:xfrm>
            <a:off x="6276442" y="1850746"/>
            <a:ext cx="5632146" cy="49626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BD05D842-1217-4138-1F9F-D7230FDC2E9C}"/>
              </a:ext>
            </a:extLst>
          </p:cNvPr>
          <p:cNvSpPr>
            <a:spLocks noGrp="1"/>
          </p:cNvSpPr>
          <p:nvPr/>
        </p:nvSpPr>
        <p:spPr>
          <a:xfrm>
            <a:off x="617260" y="1376969"/>
            <a:ext cx="11029616" cy="450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0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Text classification results</a:t>
            </a:r>
          </a:p>
        </p:txBody>
      </p:sp>
      <p:graphicFrame>
        <p:nvGraphicFramePr>
          <p:cNvPr id="2" name="CasellaDiTesto 7">
            <a:extLst>
              <a:ext uri="{FF2B5EF4-FFF2-40B4-BE49-F238E27FC236}">
                <a16:creationId xmlns:a16="http://schemas.microsoft.com/office/drawing/2014/main" id="{E036EAB8-B968-0794-F00B-C3613B6943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0404295"/>
              </p:ext>
            </p:extLst>
          </p:nvPr>
        </p:nvGraphicFramePr>
        <p:xfrm>
          <a:off x="985062" y="1811079"/>
          <a:ext cx="10150771" cy="3608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372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F52053E6-35A4-8F08-12EC-3B002358FFED}"/>
              </a:ext>
            </a:extLst>
          </p:cNvPr>
          <p:cNvSpPr>
            <a:spLocks noGrp="1"/>
          </p:cNvSpPr>
          <p:nvPr/>
        </p:nvSpPr>
        <p:spPr>
          <a:xfrm>
            <a:off x="581192" y="702156"/>
            <a:ext cx="11029616" cy="8597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Results and discussion</a:t>
            </a:r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A09DF1C1-9190-A7C3-80CB-E0E34FFC3A15}"/>
              </a:ext>
            </a:extLst>
          </p:cNvPr>
          <p:cNvSpPr>
            <a:spLocks noGrp="1"/>
          </p:cNvSpPr>
          <p:nvPr/>
        </p:nvSpPr>
        <p:spPr>
          <a:xfrm>
            <a:off x="6276442" y="1850746"/>
            <a:ext cx="5632146" cy="49626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BD05D842-1217-4138-1F9F-D7230FDC2E9C}"/>
              </a:ext>
            </a:extLst>
          </p:cNvPr>
          <p:cNvSpPr>
            <a:spLocks noGrp="1"/>
          </p:cNvSpPr>
          <p:nvPr/>
        </p:nvSpPr>
        <p:spPr>
          <a:xfrm>
            <a:off x="617260" y="1376969"/>
            <a:ext cx="11029616" cy="450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0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Text classification results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11B08D4-DCF6-563A-C545-A458C5AF1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20" y="2076853"/>
            <a:ext cx="4773456" cy="407899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11485F4-EEB6-980B-5B2E-B0D59CC66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1" y="2076853"/>
            <a:ext cx="5112726" cy="4063750"/>
          </a:xfrm>
          <a:prstGeom prst="rect">
            <a:avLst/>
          </a:prstGeom>
        </p:spPr>
      </p:pic>
      <p:pic>
        <p:nvPicPr>
          <p:cNvPr id="9" name="Elemento grafico 8" descr="Scena di foresta con riempimento a tinta unita">
            <a:extLst>
              <a:ext uri="{FF2B5EF4-FFF2-40B4-BE49-F238E27FC236}">
                <a16:creationId xmlns:a16="http://schemas.microsoft.com/office/drawing/2014/main" id="{A503BD16-7D65-7ACA-FFE3-BD11344D3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1436" y="1822171"/>
            <a:ext cx="631484" cy="631484"/>
          </a:xfrm>
          <a:prstGeom prst="rect">
            <a:avLst/>
          </a:prstGeom>
        </p:spPr>
      </p:pic>
      <p:pic>
        <p:nvPicPr>
          <p:cNvPr id="10" name="Elemento grafico 9" descr="Cervello con riempimento a tinta unita">
            <a:extLst>
              <a:ext uri="{FF2B5EF4-FFF2-40B4-BE49-F238E27FC236}">
                <a16:creationId xmlns:a16="http://schemas.microsoft.com/office/drawing/2014/main" id="{0C53EC35-34D6-4891-1921-3FD8A7D294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81933" y="1756986"/>
            <a:ext cx="598126" cy="59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17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F52053E6-35A4-8F08-12EC-3B002358FFED}"/>
              </a:ext>
            </a:extLst>
          </p:cNvPr>
          <p:cNvSpPr>
            <a:spLocks noGrp="1"/>
          </p:cNvSpPr>
          <p:nvPr/>
        </p:nvSpPr>
        <p:spPr>
          <a:xfrm>
            <a:off x="581192" y="702156"/>
            <a:ext cx="11029616" cy="8597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Results and discussion</a:t>
            </a:r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A09DF1C1-9190-A7C3-80CB-E0E34FFC3A15}"/>
              </a:ext>
            </a:extLst>
          </p:cNvPr>
          <p:cNvSpPr>
            <a:spLocks noGrp="1"/>
          </p:cNvSpPr>
          <p:nvPr/>
        </p:nvSpPr>
        <p:spPr>
          <a:xfrm>
            <a:off x="6276442" y="1850746"/>
            <a:ext cx="5632146" cy="49626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BD05D842-1217-4138-1F9F-D7230FDC2E9C}"/>
              </a:ext>
            </a:extLst>
          </p:cNvPr>
          <p:cNvSpPr>
            <a:spLocks noGrp="1"/>
          </p:cNvSpPr>
          <p:nvPr/>
        </p:nvSpPr>
        <p:spPr>
          <a:xfrm>
            <a:off x="617260" y="1376969"/>
            <a:ext cx="11029616" cy="450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0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Text classification results</a:t>
            </a: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 interpretation</a:t>
            </a:r>
            <a:endParaRPr lang="en-US" sz="2000" b="0" kern="1200" cap="all" dirty="0">
              <a:solidFill>
                <a:schemeClr val="tx1">
                  <a:lumMod val="75000"/>
                  <a:lumOff val="25000"/>
                </a:schemeClr>
              </a:solidFill>
              <a:latin typeface="Roboto Serif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BC04ACC-375F-D3B9-B387-30BD38ED1FF2}"/>
              </a:ext>
            </a:extLst>
          </p:cNvPr>
          <p:cNvSpPr txBox="1"/>
          <p:nvPr/>
        </p:nvSpPr>
        <p:spPr>
          <a:xfrm>
            <a:off x="1066800" y="2000250"/>
            <a:ext cx="88963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Random Forest's Superior Performance: </a:t>
            </a: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Achieved 72.69% accuracy and a 0.769 AUC-ROC, outperforming </a:t>
            </a:r>
            <a:r>
              <a:rPr lang="en-US" dirty="0" err="1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RoBERTa</a:t>
            </a: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, which had 61.17% accuracy and a 0.5938 AUC-ROC. This suggests that traditional machine learning with engineered features can sometimes surpass deep learning models in specialized tasks like political fact-checking.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Feature Importance in Random Forest: </a:t>
            </a: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Utilized TF-IDF vectors and metadata effectively, capturing crucial domain-specific knowledge.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Challenges for </a:t>
            </a:r>
            <a:r>
              <a:rPr lang="en-US" b="1" dirty="0" err="1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RoBERTa</a:t>
            </a:r>
            <a:r>
              <a:rPr lang="en-US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:</a:t>
            </a: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 While strong in language understanding, </a:t>
            </a:r>
            <a:r>
              <a:rPr lang="en-US" dirty="0" err="1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RoBERTa</a:t>
            </a: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 struggled with fact-checking tasks that require external knowledge and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Precision vs. Recall: </a:t>
            </a: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Random Forest prioritized precision, making it more conservative in true classifications, which is beneficial in minimizing false positives.</a:t>
            </a:r>
            <a:endParaRPr lang="it-IT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</a:endParaRPr>
          </a:p>
        </p:txBody>
      </p:sp>
    </p:spTree>
    <p:extLst>
      <p:ext uri="{BB962C8B-B14F-4D97-AF65-F5344CB8AC3E}">
        <p14:creationId xmlns:p14="http://schemas.microsoft.com/office/powerpoint/2010/main" val="2758472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F52053E6-35A4-8F08-12EC-3B002358FFED}"/>
              </a:ext>
            </a:extLst>
          </p:cNvPr>
          <p:cNvSpPr>
            <a:spLocks noGrp="1"/>
          </p:cNvSpPr>
          <p:nvPr/>
        </p:nvSpPr>
        <p:spPr>
          <a:xfrm>
            <a:off x="581192" y="702156"/>
            <a:ext cx="11029616" cy="8597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Results and discussion</a:t>
            </a:r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A09DF1C1-9190-A7C3-80CB-E0E34FFC3A15}"/>
              </a:ext>
            </a:extLst>
          </p:cNvPr>
          <p:cNvSpPr>
            <a:spLocks noGrp="1"/>
          </p:cNvSpPr>
          <p:nvPr/>
        </p:nvSpPr>
        <p:spPr>
          <a:xfrm>
            <a:off x="6276442" y="1850746"/>
            <a:ext cx="5632146" cy="49626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BD05D842-1217-4138-1F9F-D7230FDC2E9C}"/>
              </a:ext>
            </a:extLst>
          </p:cNvPr>
          <p:cNvSpPr>
            <a:spLocks noGrp="1"/>
          </p:cNvSpPr>
          <p:nvPr/>
        </p:nvSpPr>
        <p:spPr>
          <a:xfrm>
            <a:off x="617260" y="1376969"/>
            <a:ext cx="11029616" cy="450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0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Topic modeling performance overview</a:t>
            </a:r>
          </a:p>
        </p:txBody>
      </p:sp>
      <p:graphicFrame>
        <p:nvGraphicFramePr>
          <p:cNvPr id="3" name="CasellaDiTesto 7">
            <a:extLst>
              <a:ext uri="{FF2B5EF4-FFF2-40B4-BE49-F238E27FC236}">
                <a16:creationId xmlns:a16="http://schemas.microsoft.com/office/drawing/2014/main" id="{4AA08C9C-239B-24DC-1A07-5D66698112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3514582"/>
              </p:ext>
            </p:extLst>
          </p:nvPr>
        </p:nvGraphicFramePr>
        <p:xfrm>
          <a:off x="0" y="1827656"/>
          <a:ext cx="12192000" cy="3653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5737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F52053E6-35A4-8F08-12EC-3B002358FFED}"/>
              </a:ext>
            </a:extLst>
          </p:cNvPr>
          <p:cNvSpPr>
            <a:spLocks noGrp="1"/>
          </p:cNvSpPr>
          <p:nvPr/>
        </p:nvSpPr>
        <p:spPr>
          <a:xfrm>
            <a:off x="581192" y="702156"/>
            <a:ext cx="11029616" cy="8597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Results and discussion</a:t>
            </a:r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A09DF1C1-9190-A7C3-80CB-E0E34FFC3A15}"/>
              </a:ext>
            </a:extLst>
          </p:cNvPr>
          <p:cNvSpPr>
            <a:spLocks noGrp="1"/>
          </p:cNvSpPr>
          <p:nvPr/>
        </p:nvSpPr>
        <p:spPr>
          <a:xfrm>
            <a:off x="6276442" y="1850746"/>
            <a:ext cx="5632146" cy="49626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BD05D842-1217-4138-1F9F-D7230FDC2E9C}"/>
              </a:ext>
            </a:extLst>
          </p:cNvPr>
          <p:cNvSpPr>
            <a:spLocks noGrp="1"/>
          </p:cNvSpPr>
          <p:nvPr/>
        </p:nvSpPr>
        <p:spPr>
          <a:xfrm>
            <a:off x="617260" y="1376969"/>
            <a:ext cx="11029616" cy="450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0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Overall statements</a:t>
            </a:r>
          </a:p>
        </p:txBody>
      </p:sp>
      <p:graphicFrame>
        <p:nvGraphicFramePr>
          <p:cNvPr id="3" name="CasellaDiTesto 7">
            <a:extLst>
              <a:ext uri="{FF2B5EF4-FFF2-40B4-BE49-F238E27FC236}">
                <a16:creationId xmlns:a16="http://schemas.microsoft.com/office/drawing/2014/main" id="{4AA08C9C-239B-24DC-1A07-5D66698112D3}"/>
              </a:ext>
            </a:extLst>
          </p:cNvPr>
          <p:cNvGraphicFramePr/>
          <p:nvPr/>
        </p:nvGraphicFramePr>
        <p:xfrm>
          <a:off x="0" y="1827656"/>
          <a:ext cx="12192000" cy="3653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ttangolo 1">
            <a:extLst>
              <a:ext uri="{FF2B5EF4-FFF2-40B4-BE49-F238E27FC236}">
                <a16:creationId xmlns:a16="http://schemas.microsoft.com/office/drawing/2014/main" id="{CEA844D7-E334-F97D-5365-34DC2335D5B3}"/>
              </a:ext>
            </a:extLst>
          </p:cNvPr>
          <p:cNvSpPr/>
          <p:nvPr/>
        </p:nvSpPr>
        <p:spPr>
          <a:xfrm>
            <a:off x="-18034" y="1850746"/>
            <a:ext cx="12228068" cy="5007253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80F66E4-4475-0102-FA89-F47957ADE5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2031" y="1789181"/>
            <a:ext cx="8432754" cy="502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92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F52053E6-35A4-8F08-12EC-3B002358FFED}"/>
              </a:ext>
            </a:extLst>
          </p:cNvPr>
          <p:cNvSpPr>
            <a:spLocks noGrp="1"/>
          </p:cNvSpPr>
          <p:nvPr/>
        </p:nvSpPr>
        <p:spPr>
          <a:xfrm>
            <a:off x="581192" y="702156"/>
            <a:ext cx="11029616" cy="8597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Results and discussion</a:t>
            </a:r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A09DF1C1-9190-A7C3-80CB-E0E34FFC3A15}"/>
              </a:ext>
            </a:extLst>
          </p:cNvPr>
          <p:cNvSpPr>
            <a:spLocks noGrp="1"/>
          </p:cNvSpPr>
          <p:nvPr/>
        </p:nvSpPr>
        <p:spPr>
          <a:xfrm>
            <a:off x="6276442" y="1850746"/>
            <a:ext cx="5632146" cy="49626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BD05D842-1217-4138-1F9F-D7230FDC2E9C}"/>
              </a:ext>
            </a:extLst>
          </p:cNvPr>
          <p:cNvSpPr>
            <a:spLocks noGrp="1"/>
          </p:cNvSpPr>
          <p:nvPr/>
        </p:nvSpPr>
        <p:spPr>
          <a:xfrm>
            <a:off x="617260" y="1376969"/>
            <a:ext cx="11029616" cy="450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0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Overall statements- Topic 1</a:t>
            </a:r>
          </a:p>
        </p:txBody>
      </p:sp>
      <p:graphicFrame>
        <p:nvGraphicFramePr>
          <p:cNvPr id="3" name="CasellaDiTesto 7">
            <a:extLst>
              <a:ext uri="{FF2B5EF4-FFF2-40B4-BE49-F238E27FC236}">
                <a16:creationId xmlns:a16="http://schemas.microsoft.com/office/drawing/2014/main" id="{4AA08C9C-239B-24DC-1A07-5D66698112D3}"/>
              </a:ext>
            </a:extLst>
          </p:cNvPr>
          <p:cNvGraphicFramePr/>
          <p:nvPr/>
        </p:nvGraphicFramePr>
        <p:xfrm>
          <a:off x="0" y="1827656"/>
          <a:ext cx="12192000" cy="3653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ttangolo 1">
            <a:extLst>
              <a:ext uri="{FF2B5EF4-FFF2-40B4-BE49-F238E27FC236}">
                <a16:creationId xmlns:a16="http://schemas.microsoft.com/office/drawing/2014/main" id="{CEA844D7-E334-F97D-5365-34DC2335D5B3}"/>
              </a:ext>
            </a:extLst>
          </p:cNvPr>
          <p:cNvSpPr/>
          <p:nvPr/>
        </p:nvSpPr>
        <p:spPr>
          <a:xfrm>
            <a:off x="-18034" y="1850746"/>
            <a:ext cx="12228068" cy="5007253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80F66E4-4475-0102-FA89-F47957ADE5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2031" y="1789181"/>
            <a:ext cx="8432754" cy="502425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0F9F49A-B420-F2AE-49F0-2DDD923D66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3997" y="1789181"/>
            <a:ext cx="8348352" cy="502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18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F52053E6-35A4-8F08-12EC-3B002358FFED}"/>
              </a:ext>
            </a:extLst>
          </p:cNvPr>
          <p:cNvSpPr>
            <a:spLocks noGrp="1"/>
          </p:cNvSpPr>
          <p:nvPr/>
        </p:nvSpPr>
        <p:spPr>
          <a:xfrm>
            <a:off x="581192" y="702156"/>
            <a:ext cx="11029616" cy="8597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Results and discussion</a:t>
            </a:r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A09DF1C1-9190-A7C3-80CB-E0E34FFC3A15}"/>
              </a:ext>
            </a:extLst>
          </p:cNvPr>
          <p:cNvSpPr>
            <a:spLocks noGrp="1"/>
          </p:cNvSpPr>
          <p:nvPr/>
        </p:nvSpPr>
        <p:spPr>
          <a:xfrm>
            <a:off x="6276442" y="1850746"/>
            <a:ext cx="5632146" cy="49626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BD05D842-1217-4138-1F9F-D7230FDC2E9C}"/>
              </a:ext>
            </a:extLst>
          </p:cNvPr>
          <p:cNvSpPr>
            <a:spLocks noGrp="1"/>
          </p:cNvSpPr>
          <p:nvPr/>
        </p:nvSpPr>
        <p:spPr>
          <a:xfrm>
            <a:off x="617260" y="1376969"/>
            <a:ext cx="11029616" cy="450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0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Overall statements</a:t>
            </a:r>
          </a:p>
        </p:txBody>
      </p:sp>
      <p:graphicFrame>
        <p:nvGraphicFramePr>
          <p:cNvPr id="3" name="CasellaDiTesto 7">
            <a:extLst>
              <a:ext uri="{FF2B5EF4-FFF2-40B4-BE49-F238E27FC236}">
                <a16:creationId xmlns:a16="http://schemas.microsoft.com/office/drawing/2014/main" id="{4AA08C9C-239B-24DC-1A07-5D66698112D3}"/>
              </a:ext>
            </a:extLst>
          </p:cNvPr>
          <p:cNvGraphicFramePr/>
          <p:nvPr/>
        </p:nvGraphicFramePr>
        <p:xfrm>
          <a:off x="0" y="1827656"/>
          <a:ext cx="12192000" cy="3653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ttangolo 1">
            <a:extLst>
              <a:ext uri="{FF2B5EF4-FFF2-40B4-BE49-F238E27FC236}">
                <a16:creationId xmlns:a16="http://schemas.microsoft.com/office/drawing/2014/main" id="{CEA844D7-E334-F97D-5365-34DC2335D5B3}"/>
              </a:ext>
            </a:extLst>
          </p:cNvPr>
          <p:cNvSpPr/>
          <p:nvPr/>
        </p:nvSpPr>
        <p:spPr>
          <a:xfrm>
            <a:off x="-18034" y="1850746"/>
            <a:ext cx="12228068" cy="5007253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80F66E4-4475-0102-FA89-F47957ADE5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2031" y="1789181"/>
            <a:ext cx="8432754" cy="502425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67E7FA0-5A63-9FBE-9A73-843B2CF120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2031" y="1744614"/>
            <a:ext cx="8543687" cy="501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14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F52053E6-35A4-8F08-12EC-3B002358FFED}"/>
              </a:ext>
            </a:extLst>
          </p:cNvPr>
          <p:cNvSpPr>
            <a:spLocks noGrp="1"/>
          </p:cNvSpPr>
          <p:nvPr/>
        </p:nvSpPr>
        <p:spPr>
          <a:xfrm>
            <a:off x="581192" y="702156"/>
            <a:ext cx="11029616" cy="8597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Results and discussion</a:t>
            </a:r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A09DF1C1-9190-A7C3-80CB-E0E34FFC3A15}"/>
              </a:ext>
            </a:extLst>
          </p:cNvPr>
          <p:cNvSpPr>
            <a:spLocks noGrp="1"/>
          </p:cNvSpPr>
          <p:nvPr/>
        </p:nvSpPr>
        <p:spPr>
          <a:xfrm>
            <a:off x="6276442" y="1850746"/>
            <a:ext cx="5632146" cy="49626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BD05D842-1217-4138-1F9F-D7230FDC2E9C}"/>
              </a:ext>
            </a:extLst>
          </p:cNvPr>
          <p:cNvSpPr>
            <a:spLocks noGrp="1"/>
          </p:cNvSpPr>
          <p:nvPr/>
        </p:nvSpPr>
        <p:spPr>
          <a:xfrm>
            <a:off x="617260" y="1376969"/>
            <a:ext cx="11029616" cy="450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0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Overall statements</a:t>
            </a:r>
          </a:p>
        </p:txBody>
      </p:sp>
      <p:graphicFrame>
        <p:nvGraphicFramePr>
          <p:cNvPr id="3" name="CasellaDiTesto 7">
            <a:extLst>
              <a:ext uri="{FF2B5EF4-FFF2-40B4-BE49-F238E27FC236}">
                <a16:creationId xmlns:a16="http://schemas.microsoft.com/office/drawing/2014/main" id="{4AA08C9C-239B-24DC-1A07-5D66698112D3}"/>
              </a:ext>
            </a:extLst>
          </p:cNvPr>
          <p:cNvGraphicFramePr/>
          <p:nvPr/>
        </p:nvGraphicFramePr>
        <p:xfrm>
          <a:off x="0" y="1827656"/>
          <a:ext cx="12192000" cy="3653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ttangolo 1">
            <a:extLst>
              <a:ext uri="{FF2B5EF4-FFF2-40B4-BE49-F238E27FC236}">
                <a16:creationId xmlns:a16="http://schemas.microsoft.com/office/drawing/2014/main" id="{CEA844D7-E334-F97D-5365-34DC2335D5B3}"/>
              </a:ext>
            </a:extLst>
          </p:cNvPr>
          <p:cNvSpPr/>
          <p:nvPr/>
        </p:nvSpPr>
        <p:spPr>
          <a:xfrm>
            <a:off x="-18034" y="1850746"/>
            <a:ext cx="12228068" cy="5007253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80F66E4-4475-0102-FA89-F47957ADE5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2031" y="1789181"/>
            <a:ext cx="8432754" cy="502425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67E7FA0-5A63-9FBE-9A73-843B2CF120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2031" y="1744614"/>
            <a:ext cx="8543687" cy="501560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71204AC-7CC6-6BC7-9909-C11D2CE9BF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1048" y="1781565"/>
            <a:ext cx="8432754" cy="507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88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F52053E6-35A4-8F08-12EC-3B002358FFED}"/>
              </a:ext>
            </a:extLst>
          </p:cNvPr>
          <p:cNvSpPr>
            <a:spLocks noGrp="1"/>
          </p:cNvSpPr>
          <p:nvPr/>
        </p:nvSpPr>
        <p:spPr>
          <a:xfrm>
            <a:off x="581192" y="702156"/>
            <a:ext cx="11029616" cy="8597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Results and discussion</a:t>
            </a:r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A09DF1C1-9190-A7C3-80CB-E0E34FFC3A15}"/>
              </a:ext>
            </a:extLst>
          </p:cNvPr>
          <p:cNvSpPr>
            <a:spLocks noGrp="1"/>
          </p:cNvSpPr>
          <p:nvPr/>
        </p:nvSpPr>
        <p:spPr>
          <a:xfrm>
            <a:off x="6276442" y="1850746"/>
            <a:ext cx="5632146" cy="49626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BD05D842-1217-4138-1F9F-D7230FDC2E9C}"/>
              </a:ext>
            </a:extLst>
          </p:cNvPr>
          <p:cNvSpPr>
            <a:spLocks noGrp="1"/>
          </p:cNvSpPr>
          <p:nvPr/>
        </p:nvSpPr>
        <p:spPr>
          <a:xfrm>
            <a:off x="617260" y="1376969"/>
            <a:ext cx="11029616" cy="450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0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true statements</a:t>
            </a:r>
          </a:p>
        </p:txBody>
      </p:sp>
      <p:graphicFrame>
        <p:nvGraphicFramePr>
          <p:cNvPr id="3" name="CasellaDiTesto 7">
            <a:extLst>
              <a:ext uri="{FF2B5EF4-FFF2-40B4-BE49-F238E27FC236}">
                <a16:creationId xmlns:a16="http://schemas.microsoft.com/office/drawing/2014/main" id="{4AA08C9C-239B-24DC-1A07-5D66698112D3}"/>
              </a:ext>
            </a:extLst>
          </p:cNvPr>
          <p:cNvGraphicFramePr/>
          <p:nvPr/>
        </p:nvGraphicFramePr>
        <p:xfrm>
          <a:off x="0" y="1827656"/>
          <a:ext cx="12192000" cy="3653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ttangolo 1">
            <a:extLst>
              <a:ext uri="{FF2B5EF4-FFF2-40B4-BE49-F238E27FC236}">
                <a16:creationId xmlns:a16="http://schemas.microsoft.com/office/drawing/2014/main" id="{CEA844D7-E334-F97D-5365-34DC2335D5B3}"/>
              </a:ext>
            </a:extLst>
          </p:cNvPr>
          <p:cNvSpPr/>
          <p:nvPr/>
        </p:nvSpPr>
        <p:spPr>
          <a:xfrm>
            <a:off x="-18034" y="1850746"/>
            <a:ext cx="12228068" cy="5007253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9925AA4-5240-D6F7-5FC5-7CEC906D5D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1006" y="1973454"/>
            <a:ext cx="8062123" cy="483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47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F52053E6-35A4-8F08-12EC-3B002358FFED}"/>
              </a:ext>
            </a:extLst>
          </p:cNvPr>
          <p:cNvSpPr>
            <a:spLocks noGrp="1"/>
          </p:cNvSpPr>
          <p:nvPr/>
        </p:nvSpPr>
        <p:spPr>
          <a:xfrm>
            <a:off x="581192" y="702156"/>
            <a:ext cx="11029616" cy="8597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Results and discussion</a:t>
            </a:r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A09DF1C1-9190-A7C3-80CB-E0E34FFC3A15}"/>
              </a:ext>
            </a:extLst>
          </p:cNvPr>
          <p:cNvSpPr>
            <a:spLocks noGrp="1"/>
          </p:cNvSpPr>
          <p:nvPr/>
        </p:nvSpPr>
        <p:spPr>
          <a:xfrm>
            <a:off x="6276442" y="1850746"/>
            <a:ext cx="5632146" cy="49626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BD05D842-1217-4138-1F9F-D7230FDC2E9C}"/>
              </a:ext>
            </a:extLst>
          </p:cNvPr>
          <p:cNvSpPr>
            <a:spLocks noGrp="1"/>
          </p:cNvSpPr>
          <p:nvPr/>
        </p:nvSpPr>
        <p:spPr>
          <a:xfrm>
            <a:off x="617260" y="1376969"/>
            <a:ext cx="11029616" cy="450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0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true statements</a:t>
            </a:r>
          </a:p>
        </p:txBody>
      </p:sp>
      <p:graphicFrame>
        <p:nvGraphicFramePr>
          <p:cNvPr id="3" name="CasellaDiTesto 7">
            <a:extLst>
              <a:ext uri="{FF2B5EF4-FFF2-40B4-BE49-F238E27FC236}">
                <a16:creationId xmlns:a16="http://schemas.microsoft.com/office/drawing/2014/main" id="{4AA08C9C-239B-24DC-1A07-5D66698112D3}"/>
              </a:ext>
            </a:extLst>
          </p:cNvPr>
          <p:cNvGraphicFramePr/>
          <p:nvPr/>
        </p:nvGraphicFramePr>
        <p:xfrm>
          <a:off x="0" y="1827656"/>
          <a:ext cx="12192000" cy="3653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ttangolo 1">
            <a:extLst>
              <a:ext uri="{FF2B5EF4-FFF2-40B4-BE49-F238E27FC236}">
                <a16:creationId xmlns:a16="http://schemas.microsoft.com/office/drawing/2014/main" id="{CEA844D7-E334-F97D-5365-34DC2335D5B3}"/>
              </a:ext>
            </a:extLst>
          </p:cNvPr>
          <p:cNvSpPr/>
          <p:nvPr/>
        </p:nvSpPr>
        <p:spPr>
          <a:xfrm>
            <a:off x="-18034" y="1850746"/>
            <a:ext cx="12228068" cy="5007253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9925AA4-5240-D6F7-5FC5-7CEC906D5D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1006" y="1973454"/>
            <a:ext cx="8062123" cy="483997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5EB592B-1EC9-C386-A961-E2A76863AB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6179" y="1973454"/>
            <a:ext cx="8186950" cy="48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00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BB56674-7ADF-F64E-0F1D-60ACC677660C}"/>
              </a:ext>
            </a:extLst>
          </p:cNvPr>
          <p:cNvSpPr>
            <a:spLocks noGrp="1"/>
          </p:cNvSpPr>
          <p:nvPr/>
        </p:nvSpPr>
        <p:spPr>
          <a:xfrm>
            <a:off x="462784" y="3429000"/>
            <a:ext cx="10741891" cy="123444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dirty="0" err="1">
                <a:latin typeface="Roboto Serif"/>
              </a:rPr>
              <a:t>Introduction</a:t>
            </a:r>
            <a:endParaRPr lang="it-IT" sz="6000" dirty="0">
              <a:latin typeface="Roboto Serif"/>
            </a:endParaRPr>
          </a:p>
        </p:txBody>
      </p:sp>
    </p:spTree>
    <p:extLst>
      <p:ext uri="{BB962C8B-B14F-4D97-AF65-F5344CB8AC3E}">
        <p14:creationId xmlns:p14="http://schemas.microsoft.com/office/powerpoint/2010/main" val="4057822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F52053E6-35A4-8F08-12EC-3B002358FFED}"/>
              </a:ext>
            </a:extLst>
          </p:cNvPr>
          <p:cNvSpPr>
            <a:spLocks noGrp="1"/>
          </p:cNvSpPr>
          <p:nvPr/>
        </p:nvSpPr>
        <p:spPr>
          <a:xfrm>
            <a:off x="581192" y="702156"/>
            <a:ext cx="11029616" cy="8597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Results and discussion</a:t>
            </a:r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A09DF1C1-9190-A7C3-80CB-E0E34FFC3A15}"/>
              </a:ext>
            </a:extLst>
          </p:cNvPr>
          <p:cNvSpPr>
            <a:spLocks noGrp="1"/>
          </p:cNvSpPr>
          <p:nvPr/>
        </p:nvSpPr>
        <p:spPr>
          <a:xfrm>
            <a:off x="6276442" y="1850746"/>
            <a:ext cx="5632146" cy="49626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BD05D842-1217-4138-1F9F-D7230FDC2E9C}"/>
              </a:ext>
            </a:extLst>
          </p:cNvPr>
          <p:cNvSpPr>
            <a:spLocks noGrp="1"/>
          </p:cNvSpPr>
          <p:nvPr/>
        </p:nvSpPr>
        <p:spPr>
          <a:xfrm>
            <a:off x="617260" y="1376969"/>
            <a:ext cx="11029616" cy="450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0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false statements</a:t>
            </a:r>
          </a:p>
        </p:txBody>
      </p:sp>
      <p:graphicFrame>
        <p:nvGraphicFramePr>
          <p:cNvPr id="3" name="CasellaDiTesto 7">
            <a:extLst>
              <a:ext uri="{FF2B5EF4-FFF2-40B4-BE49-F238E27FC236}">
                <a16:creationId xmlns:a16="http://schemas.microsoft.com/office/drawing/2014/main" id="{4AA08C9C-239B-24DC-1A07-5D66698112D3}"/>
              </a:ext>
            </a:extLst>
          </p:cNvPr>
          <p:cNvGraphicFramePr/>
          <p:nvPr/>
        </p:nvGraphicFramePr>
        <p:xfrm>
          <a:off x="0" y="1827656"/>
          <a:ext cx="12192000" cy="3653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ttangolo 1">
            <a:extLst>
              <a:ext uri="{FF2B5EF4-FFF2-40B4-BE49-F238E27FC236}">
                <a16:creationId xmlns:a16="http://schemas.microsoft.com/office/drawing/2014/main" id="{CEA844D7-E334-F97D-5365-34DC2335D5B3}"/>
              </a:ext>
            </a:extLst>
          </p:cNvPr>
          <p:cNvSpPr/>
          <p:nvPr/>
        </p:nvSpPr>
        <p:spPr>
          <a:xfrm>
            <a:off x="-18034" y="1850746"/>
            <a:ext cx="12228068" cy="5007253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78461F5-3247-AD7B-46AE-7FA570B9D4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5753" y="2012569"/>
            <a:ext cx="8199612" cy="484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3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F52053E6-35A4-8F08-12EC-3B002358FFED}"/>
              </a:ext>
            </a:extLst>
          </p:cNvPr>
          <p:cNvSpPr>
            <a:spLocks noGrp="1"/>
          </p:cNvSpPr>
          <p:nvPr/>
        </p:nvSpPr>
        <p:spPr>
          <a:xfrm>
            <a:off x="581192" y="702156"/>
            <a:ext cx="11029616" cy="8597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Results and discussion</a:t>
            </a:r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A09DF1C1-9190-A7C3-80CB-E0E34FFC3A15}"/>
              </a:ext>
            </a:extLst>
          </p:cNvPr>
          <p:cNvSpPr>
            <a:spLocks noGrp="1"/>
          </p:cNvSpPr>
          <p:nvPr/>
        </p:nvSpPr>
        <p:spPr>
          <a:xfrm>
            <a:off x="6276442" y="1850746"/>
            <a:ext cx="5632146" cy="49626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BD05D842-1217-4138-1F9F-D7230FDC2E9C}"/>
              </a:ext>
            </a:extLst>
          </p:cNvPr>
          <p:cNvSpPr>
            <a:spLocks noGrp="1"/>
          </p:cNvSpPr>
          <p:nvPr/>
        </p:nvSpPr>
        <p:spPr>
          <a:xfrm>
            <a:off x="617260" y="1376969"/>
            <a:ext cx="11029616" cy="450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0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false statements</a:t>
            </a:r>
          </a:p>
        </p:txBody>
      </p:sp>
      <p:graphicFrame>
        <p:nvGraphicFramePr>
          <p:cNvPr id="3" name="CasellaDiTesto 7">
            <a:extLst>
              <a:ext uri="{FF2B5EF4-FFF2-40B4-BE49-F238E27FC236}">
                <a16:creationId xmlns:a16="http://schemas.microsoft.com/office/drawing/2014/main" id="{4AA08C9C-239B-24DC-1A07-5D66698112D3}"/>
              </a:ext>
            </a:extLst>
          </p:cNvPr>
          <p:cNvGraphicFramePr/>
          <p:nvPr/>
        </p:nvGraphicFramePr>
        <p:xfrm>
          <a:off x="0" y="1827656"/>
          <a:ext cx="12192000" cy="3653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ttangolo 1">
            <a:extLst>
              <a:ext uri="{FF2B5EF4-FFF2-40B4-BE49-F238E27FC236}">
                <a16:creationId xmlns:a16="http://schemas.microsoft.com/office/drawing/2014/main" id="{CEA844D7-E334-F97D-5365-34DC2335D5B3}"/>
              </a:ext>
            </a:extLst>
          </p:cNvPr>
          <p:cNvSpPr/>
          <p:nvPr/>
        </p:nvSpPr>
        <p:spPr>
          <a:xfrm>
            <a:off x="-18034" y="1850746"/>
            <a:ext cx="12228068" cy="5007253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D19EBD5-60C8-D9AB-1B5E-A1363C74F3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7719" y="2044154"/>
            <a:ext cx="7849134" cy="481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81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F52053E6-35A4-8F08-12EC-3B002358FFED}"/>
              </a:ext>
            </a:extLst>
          </p:cNvPr>
          <p:cNvSpPr>
            <a:spLocks noGrp="1"/>
          </p:cNvSpPr>
          <p:nvPr/>
        </p:nvSpPr>
        <p:spPr>
          <a:xfrm>
            <a:off x="581192" y="702156"/>
            <a:ext cx="11029616" cy="8597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Results and discussion</a:t>
            </a:r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A09DF1C1-9190-A7C3-80CB-E0E34FFC3A15}"/>
              </a:ext>
            </a:extLst>
          </p:cNvPr>
          <p:cNvSpPr>
            <a:spLocks noGrp="1"/>
          </p:cNvSpPr>
          <p:nvPr/>
        </p:nvSpPr>
        <p:spPr>
          <a:xfrm>
            <a:off x="6276442" y="1850746"/>
            <a:ext cx="5632146" cy="49626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BD05D842-1217-4138-1F9F-D7230FDC2E9C}"/>
              </a:ext>
            </a:extLst>
          </p:cNvPr>
          <p:cNvSpPr>
            <a:spLocks noGrp="1"/>
          </p:cNvSpPr>
          <p:nvPr/>
        </p:nvSpPr>
        <p:spPr>
          <a:xfrm>
            <a:off x="617260" y="1376969"/>
            <a:ext cx="11029616" cy="450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0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Topic modeling results</a:t>
            </a:r>
          </a:p>
        </p:txBody>
      </p:sp>
      <p:graphicFrame>
        <p:nvGraphicFramePr>
          <p:cNvPr id="3" name="CasellaDiTesto 7">
            <a:extLst>
              <a:ext uri="{FF2B5EF4-FFF2-40B4-BE49-F238E27FC236}">
                <a16:creationId xmlns:a16="http://schemas.microsoft.com/office/drawing/2014/main" id="{4AA08C9C-239B-24DC-1A07-5D66698112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4412983"/>
              </p:ext>
            </p:extLst>
          </p:nvPr>
        </p:nvGraphicFramePr>
        <p:xfrm>
          <a:off x="152400" y="2105026"/>
          <a:ext cx="11268076" cy="3376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29C5F491-96BB-5927-64CF-F86D181D7E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3725" y="4419195"/>
            <a:ext cx="3169892" cy="212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34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F52053E6-35A4-8F08-12EC-3B002358FFED}"/>
              </a:ext>
            </a:extLst>
          </p:cNvPr>
          <p:cNvSpPr>
            <a:spLocks noGrp="1"/>
          </p:cNvSpPr>
          <p:nvPr/>
        </p:nvSpPr>
        <p:spPr>
          <a:xfrm>
            <a:off x="581192" y="444981"/>
            <a:ext cx="11029616" cy="8597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Results and discussion</a:t>
            </a:r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A09DF1C1-9190-A7C3-80CB-E0E34FFC3A15}"/>
              </a:ext>
            </a:extLst>
          </p:cNvPr>
          <p:cNvSpPr>
            <a:spLocks noGrp="1"/>
          </p:cNvSpPr>
          <p:nvPr/>
        </p:nvSpPr>
        <p:spPr>
          <a:xfrm>
            <a:off x="6276442" y="1850746"/>
            <a:ext cx="5632146" cy="49626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BD05D842-1217-4138-1F9F-D7230FDC2E9C}"/>
              </a:ext>
            </a:extLst>
          </p:cNvPr>
          <p:cNvSpPr>
            <a:spLocks noGrp="1"/>
          </p:cNvSpPr>
          <p:nvPr/>
        </p:nvSpPr>
        <p:spPr>
          <a:xfrm>
            <a:off x="617260" y="1148369"/>
            <a:ext cx="11029616" cy="450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0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Topic modeling results</a:t>
            </a: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 interpretation</a:t>
            </a:r>
            <a:endParaRPr lang="en-US" sz="2000" b="0" kern="1200" cap="all" dirty="0">
              <a:solidFill>
                <a:schemeClr val="tx1">
                  <a:lumMod val="75000"/>
                  <a:lumOff val="25000"/>
                </a:schemeClr>
              </a:solidFill>
              <a:latin typeface="Roboto Serif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BC04ACC-375F-D3B9-B387-30BD38ED1FF2}"/>
              </a:ext>
            </a:extLst>
          </p:cNvPr>
          <p:cNvSpPr txBox="1"/>
          <p:nvPr/>
        </p:nvSpPr>
        <p:spPr>
          <a:xfrm>
            <a:off x="617261" y="1717396"/>
            <a:ext cx="11291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Distinct Themes in True vs. False Statements: </a:t>
            </a:r>
          </a:p>
          <a:p>
            <a:endParaRPr lang="en-US" sz="16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True Statements</a:t>
            </a:r>
            <a:r>
              <a:rPr lang="en-US" sz="16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: Focus on national politics, economic policy, and specific, concrete claims (e.g., "tax," "job").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False Statements</a:t>
            </a:r>
            <a:r>
              <a:rPr lang="en-US" sz="16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: Emphasize controversial topics, political figures (e.g., "Obama"), and social policy, with a focus on contentious issues.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Perplexity Scores</a:t>
            </a:r>
            <a:r>
              <a:rPr lang="en-US" sz="16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: True statements had the lowest perplexity (341.32), indicating more consistent linguistic patterns, while false statements were more diverse but still exhibited internal consistency.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Coherence Scores</a:t>
            </a:r>
            <a:r>
              <a:rPr lang="en-US" sz="16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: False statements, particularly around state politics, showed high coherence, suggesting certain themes are well-defined even in misinformation.</a:t>
            </a:r>
          </a:p>
          <a:p>
            <a:pPr lvl="1"/>
            <a:endParaRPr lang="en-US" sz="16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</a:endParaRPr>
          </a:p>
          <a:p>
            <a:pPr marL="342900" indent="-342900">
              <a:buAutoNum type="arabicPeriod" startAt="2"/>
            </a:pPr>
            <a:r>
              <a:rPr lang="en-US" sz="1600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Implications for Political Discourse Analysis</a:t>
            </a:r>
            <a:r>
              <a:rPr lang="en-US" sz="16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:</a:t>
            </a:r>
          </a:p>
          <a:p>
            <a:endParaRPr lang="en-US" sz="16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Hybrid Approaches</a:t>
            </a:r>
            <a:r>
              <a:rPr lang="en-US" sz="16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: Combining traditional machine learning with deep learning could improve automated fact-checking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Contextual Challenges</a:t>
            </a:r>
            <a:r>
              <a:rPr lang="en-US" sz="16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: Fact-checking requires broad and up-to-date knowledge bases to handle the complexity of political statements, especially those that conflate different policy areas or focus on international issues.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Thematic Focus as Veracity Indicator</a:t>
            </a:r>
            <a:r>
              <a:rPr lang="en-US" sz="16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: Attention to specific topics and the presence of high-profile political figures in statements could help in assessing their truthfulness</a:t>
            </a:r>
            <a:r>
              <a:rPr lang="en-US" sz="1600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Roboto Serif"/>
              </a:rPr>
              <a:t>.</a:t>
            </a:r>
            <a:endParaRPr lang="it-IT" sz="16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Roboto Serif"/>
            </a:endParaRPr>
          </a:p>
        </p:txBody>
      </p:sp>
    </p:spTree>
    <p:extLst>
      <p:ext uri="{BB962C8B-B14F-4D97-AF65-F5344CB8AC3E}">
        <p14:creationId xmlns:p14="http://schemas.microsoft.com/office/powerpoint/2010/main" val="729906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BB56674-7ADF-F64E-0F1D-60ACC677660C}"/>
              </a:ext>
            </a:extLst>
          </p:cNvPr>
          <p:cNvSpPr>
            <a:spLocks noGrp="1"/>
          </p:cNvSpPr>
          <p:nvPr/>
        </p:nvSpPr>
        <p:spPr>
          <a:xfrm>
            <a:off x="405634" y="2419349"/>
            <a:ext cx="11033891" cy="351472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dirty="0" err="1">
                <a:latin typeface="Roboto Serif"/>
              </a:rPr>
              <a:t>conclusions</a:t>
            </a:r>
            <a:endParaRPr lang="it-IT" sz="6000" dirty="0">
              <a:latin typeface="Roboto Serif"/>
            </a:endParaRPr>
          </a:p>
        </p:txBody>
      </p:sp>
    </p:spTree>
    <p:extLst>
      <p:ext uri="{BB962C8B-B14F-4D97-AF65-F5344CB8AC3E}">
        <p14:creationId xmlns:p14="http://schemas.microsoft.com/office/powerpoint/2010/main" val="1243062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F52053E6-35A4-8F08-12EC-3B002358FFED}"/>
              </a:ext>
            </a:extLst>
          </p:cNvPr>
          <p:cNvSpPr>
            <a:spLocks noGrp="1"/>
          </p:cNvSpPr>
          <p:nvPr/>
        </p:nvSpPr>
        <p:spPr>
          <a:xfrm>
            <a:off x="581192" y="540231"/>
            <a:ext cx="11029616" cy="8597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conclusions</a:t>
            </a:r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A09DF1C1-9190-A7C3-80CB-E0E34FFC3A15}"/>
              </a:ext>
            </a:extLst>
          </p:cNvPr>
          <p:cNvSpPr>
            <a:spLocks noGrp="1"/>
          </p:cNvSpPr>
          <p:nvPr/>
        </p:nvSpPr>
        <p:spPr>
          <a:xfrm>
            <a:off x="6276442" y="1850746"/>
            <a:ext cx="5632146" cy="49626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89C185-54FA-3C65-4FC6-C34B58C946EC}"/>
              </a:ext>
            </a:extLst>
          </p:cNvPr>
          <p:cNvSpPr txBox="1"/>
          <p:nvPr/>
        </p:nvSpPr>
        <p:spPr>
          <a:xfrm>
            <a:off x="581192" y="1971675"/>
            <a:ext cx="106013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 Serif"/>
              </a:rPr>
              <a:t>Random Forest vs. </a:t>
            </a:r>
            <a:r>
              <a:rPr lang="en-US" b="1" dirty="0" err="1">
                <a:latin typeface="Roboto Serif"/>
              </a:rPr>
              <a:t>RoBERTa</a:t>
            </a:r>
            <a:r>
              <a:rPr lang="en-US" b="1" dirty="0">
                <a:latin typeface="Roboto Serif"/>
              </a:rPr>
              <a:t>: </a:t>
            </a:r>
            <a:r>
              <a:rPr lang="en-US" dirty="0">
                <a:latin typeface="Roboto Serif"/>
              </a:rPr>
              <a:t>The Random Forest model outperformed </a:t>
            </a:r>
            <a:r>
              <a:rPr lang="en-US" dirty="0" err="1">
                <a:latin typeface="Roboto Serif"/>
              </a:rPr>
              <a:t>RoBERTa</a:t>
            </a:r>
            <a:r>
              <a:rPr lang="en-US" dirty="0">
                <a:latin typeface="Roboto Serif"/>
              </a:rPr>
              <a:t> in classifying political statements, highlighting the importance of engineered features and domain-specific knowledge in automated fact-checking.</a:t>
            </a:r>
          </a:p>
          <a:p>
            <a:endParaRPr lang="en-US" dirty="0">
              <a:latin typeface="Roboto Serif"/>
            </a:endParaRPr>
          </a:p>
          <a:p>
            <a:r>
              <a:rPr lang="en-US" b="1" dirty="0">
                <a:latin typeface="Roboto Serif"/>
              </a:rPr>
              <a:t>Thematic Differences: </a:t>
            </a:r>
            <a:r>
              <a:rPr lang="en-US" dirty="0">
                <a:latin typeface="Roboto Serif"/>
              </a:rPr>
              <a:t>True statements focused on specific policy areas and precise claims, while false statements emphasized political figures, controversies, and broad, less specific claims.</a:t>
            </a:r>
          </a:p>
          <a:p>
            <a:endParaRPr lang="en-US" dirty="0">
              <a:latin typeface="Roboto Serif"/>
            </a:endParaRPr>
          </a:p>
          <a:p>
            <a:r>
              <a:rPr lang="en-US" b="1" dirty="0">
                <a:latin typeface="Roboto Serif"/>
              </a:rPr>
              <a:t>Challenges in Political Fact-Checking: </a:t>
            </a:r>
            <a:r>
              <a:rPr lang="en-US" dirty="0">
                <a:latin typeface="Roboto Serif"/>
              </a:rPr>
              <a:t>Political statements often require external knowledge and nuanced interpretation, which can be challenging for deep learning models like </a:t>
            </a:r>
            <a:r>
              <a:rPr lang="en-US" dirty="0" err="1">
                <a:latin typeface="Roboto Serif"/>
              </a:rPr>
              <a:t>RoBERTa</a:t>
            </a:r>
            <a:r>
              <a:rPr lang="en-US" dirty="0">
                <a:latin typeface="Roboto Serif"/>
              </a:rPr>
              <a:t>.</a:t>
            </a:r>
          </a:p>
          <a:p>
            <a:endParaRPr lang="en-US" dirty="0">
              <a:latin typeface="Roboto Serif"/>
            </a:endParaRPr>
          </a:p>
          <a:p>
            <a:r>
              <a:rPr lang="en-US" b="1" dirty="0">
                <a:latin typeface="Roboto Serif"/>
              </a:rPr>
              <a:t>Implications: </a:t>
            </a:r>
            <a:r>
              <a:rPr lang="en-US" dirty="0">
                <a:latin typeface="Roboto Serif"/>
              </a:rPr>
              <a:t>The study underscores the complexity of political language and suggests that combining machine learning with topic modeling offers a more comprehensive approach to understanding political discourse and enhancing fact-checking systems.</a:t>
            </a:r>
            <a:endParaRPr lang="it-IT" dirty="0">
              <a:latin typeface="Roboto Serif"/>
            </a:endParaRPr>
          </a:p>
        </p:txBody>
      </p:sp>
    </p:spTree>
    <p:extLst>
      <p:ext uri="{BB962C8B-B14F-4D97-AF65-F5344CB8AC3E}">
        <p14:creationId xmlns:p14="http://schemas.microsoft.com/office/powerpoint/2010/main" val="187803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BB56674-7ADF-F64E-0F1D-60ACC677660C}"/>
              </a:ext>
            </a:extLst>
          </p:cNvPr>
          <p:cNvSpPr>
            <a:spLocks noGrp="1"/>
          </p:cNvSpPr>
          <p:nvPr/>
        </p:nvSpPr>
        <p:spPr>
          <a:xfrm>
            <a:off x="725054" y="550208"/>
            <a:ext cx="10741891" cy="123444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>
                <a:latin typeface="Roboto Serif"/>
              </a:rPr>
              <a:t>Introduction</a:t>
            </a:r>
            <a:endParaRPr lang="it-IT" dirty="0">
              <a:latin typeface="Roboto Serif"/>
            </a:endParaRPr>
          </a:p>
        </p:txBody>
      </p:sp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F66AEE8D-7265-B5DC-A58D-5CF86E9DABFE}"/>
              </a:ext>
            </a:extLst>
          </p:cNvPr>
          <p:cNvSpPr>
            <a:spLocks noGrp="1"/>
          </p:cNvSpPr>
          <p:nvPr/>
        </p:nvSpPr>
        <p:spPr>
          <a:xfrm>
            <a:off x="725054" y="1670720"/>
            <a:ext cx="10741892" cy="46138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oboto Serif"/>
              </a:rPr>
              <a:t>Background</a:t>
            </a:r>
          </a:p>
          <a:p>
            <a:pPr marL="0" indent="0">
              <a:buNone/>
            </a:pPr>
            <a:r>
              <a:rPr lang="en-US" dirty="0">
                <a:latin typeface="Roboto Serif"/>
              </a:rPr>
              <a:t>The spread of information in the digital age, especially political discourse, has led to the urgent need for automated fact-checking systems and analysis.</a:t>
            </a:r>
          </a:p>
          <a:p>
            <a:pPr marL="0" indent="0">
              <a:buNone/>
            </a:pPr>
            <a:endParaRPr lang="en-US" dirty="0">
              <a:latin typeface="Roboto Serif"/>
            </a:endParaRPr>
          </a:p>
          <a:p>
            <a:pPr marL="0" indent="0">
              <a:buNone/>
            </a:pPr>
            <a:r>
              <a:rPr lang="en-US" b="1" dirty="0">
                <a:latin typeface="Roboto Serif"/>
              </a:rPr>
              <a:t>Objective</a:t>
            </a:r>
          </a:p>
          <a:p>
            <a:pPr marL="0" indent="0">
              <a:buNone/>
            </a:pPr>
            <a:r>
              <a:rPr lang="en-US" dirty="0">
                <a:latin typeface="Roboto Serif"/>
              </a:rPr>
              <a:t>Develop and evaluate machine learning models for classifying political statements and applying topic modeling to distinguish between true and false statements.</a:t>
            </a:r>
            <a:endParaRPr lang="it-IT" dirty="0">
              <a:latin typeface="Roboto Serif"/>
            </a:endParaRPr>
          </a:p>
        </p:txBody>
      </p:sp>
    </p:spTree>
    <p:extLst>
      <p:ext uri="{BB962C8B-B14F-4D97-AF65-F5344CB8AC3E}">
        <p14:creationId xmlns:p14="http://schemas.microsoft.com/office/powerpoint/2010/main" val="301997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BB56674-7ADF-F64E-0F1D-60ACC677660C}"/>
              </a:ext>
            </a:extLst>
          </p:cNvPr>
          <p:cNvSpPr>
            <a:spLocks noGrp="1"/>
          </p:cNvSpPr>
          <p:nvPr/>
        </p:nvSpPr>
        <p:spPr>
          <a:xfrm>
            <a:off x="462784" y="3429000"/>
            <a:ext cx="10741891" cy="12344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dirty="0">
                <a:latin typeface="Roboto Serif"/>
              </a:rPr>
              <a:t>Dataset </a:t>
            </a:r>
            <a:r>
              <a:rPr lang="it-IT" sz="6000" dirty="0" err="1">
                <a:latin typeface="Roboto Serif"/>
              </a:rPr>
              <a:t>structure</a:t>
            </a:r>
            <a:r>
              <a:rPr lang="it-IT" sz="6000" dirty="0">
                <a:latin typeface="Roboto Serif"/>
              </a:rPr>
              <a:t> and </a:t>
            </a:r>
            <a:r>
              <a:rPr lang="it-IT" sz="6000" dirty="0" err="1">
                <a:latin typeface="Roboto Serif"/>
              </a:rPr>
              <a:t>preprocessing</a:t>
            </a:r>
            <a:endParaRPr lang="it-IT" sz="6000" dirty="0">
              <a:latin typeface="Roboto Serif"/>
            </a:endParaRPr>
          </a:p>
        </p:txBody>
      </p:sp>
    </p:spTree>
    <p:extLst>
      <p:ext uri="{BB962C8B-B14F-4D97-AF65-F5344CB8AC3E}">
        <p14:creationId xmlns:p14="http://schemas.microsoft.com/office/powerpoint/2010/main" val="316114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ABB56674-7ADF-F64E-0F1D-60ACC677660C}"/>
              </a:ext>
            </a:extLst>
          </p:cNvPr>
          <p:cNvSpPr>
            <a:spLocks noGrp="1"/>
          </p:cNvSpPr>
          <p:nvPr/>
        </p:nvSpPr>
        <p:spPr>
          <a:xfrm>
            <a:off x="746228" y="1037967"/>
            <a:ext cx="3054091" cy="470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Dataset structure and preprocessing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A09DF1C1-9190-A7C3-80CB-E0E34FFC3A15}"/>
              </a:ext>
            </a:extLst>
          </p:cNvPr>
          <p:cNvSpPr>
            <a:spLocks noGrp="1"/>
          </p:cNvSpPr>
          <p:nvPr/>
        </p:nvSpPr>
        <p:spPr>
          <a:xfrm>
            <a:off x="6276442" y="1850746"/>
            <a:ext cx="5632146" cy="49626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CasellaDiTesto 6">
            <a:extLst>
              <a:ext uri="{FF2B5EF4-FFF2-40B4-BE49-F238E27FC236}">
                <a16:creationId xmlns:a16="http://schemas.microsoft.com/office/drawing/2014/main" id="{507EABB1-24D4-7753-3B3E-D8A2AC8FE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9278240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28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BB56674-7ADF-F64E-0F1D-60ACC677660C}"/>
              </a:ext>
            </a:extLst>
          </p:cNvPr>
          <p:cNvSpPr>
            <a:spLocks noGrp="1"/>
          </p:cNvSpPr>
          <p:nvPr/>
        </p:nvSpPr>
        <p:spPr>
          <a:xfrm>
            <a:off x="725054" y="550208"/>
            <a:ext cx="10741891" cy="123444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Roboto Serif"/>
              </a:rPr>
              <a:t>Dataset </a:t>
            </a:r>
            <a:r>
              <a:rPr lang="it-IT" dirty="0" err="1">
                <a:latin typeface="Roboto Serif"/>
              </a:rPr>
              <a:t>structure</a:t>
            </a:r>
            <a:r>
              <a:rPr lang="it-IT" dirty="0">
                <a:latin typeface="Roboto Serif"/>
              </a:rPr>
              <a:t> </a:t>
            </a:r>
            <a:r>
              <a:rPr lang="it-IT" sz="3600" dirty="0">
                <a:latin typeface="Roboto Serif"/>
              </a:rPr>
              <a:t>and </a:t>
            </a:r>
            <a:r>
              <a:rPr lang="it-IT" sz="3600" dirty="0" err="1">
                <a:latin typeface="Roboto Serif"/>
              </a:rPr>
              <a:t>preprocessing</a:t>
            </a:r>
            <a:endParaRPr lang="it-IT" sz="3600" dirty="0">
              <a:latin typeface="Roboto Serif"/>
            </a:endParaRPr>
          </a:p>
        </p:txBody>
      </p:sp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F66AEE8D-7265-B5DC-A58D-5CF86E9DABFE}"/>
              </a:ext>
            </a:extLst>
          </p:cNvPr>
          <p:cNvSpPr>
            <a:spLocks noGrp="1"/>
          </p:cNvSpPr>
          <p:nvPr/>
        </p:nvSpPr>
        <p:spPr>
          <a:xfrm>
            <a:off x="725054" y="2021847"/>
            <a:ext cx="11213352" cy="48763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Roboto Serif"/>
              </a:rPr>
              <a:t>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Serif"/>
              </a:rPr>
              <a:t>: A unique identifier for each statement.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Roboto Serif"/>
              </a:rPr>
              <a:t>label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Serif"/>
              </a:rPr>
              <a:t>: The veracity label assigned to the statement (pants-fire, false, barely-true, half-true, mostly-true, true).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Roboto Serif"/>
              </a:rPr>
              <a:t>statement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Serif"/>
              </a:rPr>
              <a:t>: The text of the statement being fact-checked.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Roboto Serif"/>
              </a:rPr>
              <a:t>subject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Serif"/>
              </a:rPr>
              <a:t>: The topic or subject area of the statement.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Roboto Serif"/>
              </a:rPr>
              <a:t>speaker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Serif"/>
              </a:rPr>
              <a:t>: The name of the person who made the statement.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Roboto Serif"/>
              </a:rPr>
              <a:t>job_title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Serif"/>
              </a:rPr>
              <a:t>: The job title or position of the speaker.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Roboto Serif"/>
              </a:rPr>
              <a:t>state_info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Serif"/>
              </a:rPr>
              <a:t>: The state or location relevant to the statement.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Roboto Serif"/>
              </a:rPr>
              <a:t>party_affiliation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Serif"/>
              </a:rPr>
              <a:t>: The political party affiliation of the speaker.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Roboto Serif"/>
              </a:rPr>
              <a:t>barely_true_counts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Serif"/>
              </a:rPr>
              <a:t>,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Roboto Serif"/>
              </a:rPr>
              <a:t>false_counts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Serif"/>
              </a:rPr>
              <a:t>,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Roboto Serif"/>
              </a:rPr>
              <a:t>half_true_counts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Serif"/>
              </a:rPr>
              <a:t>,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Roboto Serif"/>
              </a:rPr>
              <a:t>mostly_true_counts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Serif"/>
              </a:rPr>
              <a:t>,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Roboto Serif"/>
              </a:rPr>
              <a:t>pants_on_fire_counts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Serif"/>
              </a:rPr>
              <a:t>: Historical count of the speaker's statements in each veracity category.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Roboto Serif"/>
              </a:rPr>
              <a:t>context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Serif"/>
              </a:rPr>
              <a:t>: Additional contextual information about where or when the statement was made.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00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BB56674-7ADF-F64E-0F1D-60ACC677660C}"/>
              </a:ext>
            </a:extLst>
          </p:cNvPr>
          <p:cNvSpPr>
            <a:spLocks noGrp="1"/>
          </p:cNvSpPr>
          <p:nvPr/>
        </p:nvSpPr>
        <p:spPr>
          <a:xfrm>
            <a:off x="725054" y="550208"/>
            <a:ext cx="10741891" cy="123444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Roboto Serif"/>
              </a:rPr>
              <a:t>Dataset </a:t>
            </a:r>
            <a:r>
              <a:rPr lang="it-IT" dirty="0" err="1">
                <a:latin typeface="Roboto Serif"/>
              </a:rPr>
              <a:t>structure</a:t>
            </a:r>
            <a:r>
              <a:rPr lang="it-IT" dirty="0">
                <a:latin typeface="Roboto Serif"/>
              </a:rPr>
              <a:t> and </a:t>
            </a:r>
            <a:r>
              <a:rPr lang="it-IT" dirty="0" err="1">
                <a:latin typeface="Roboto Serif"/>
              </a:rPr>
              <a:t>preprocessing</a:t>
            </a:r>
            <a:endParaRPr lang="it-IT" dirty="0">
              <a:latin typeface="Roboto Serif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5325C80-B707-5CEC-9B72-7AD991C69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21" y="2132207"/>
            <a:ext cx="11097158" cy="351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1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ABB56674-7ADF-F64E-0F1D-60ACC677660C}"/>
              </a:ext>
            </a:extLst>
          </p:cNvPr>
          <p:cNvSpPr>
            <a:spLocks noGrp="1"/>
          </p:cNvSpPr>
          <p:nvPr/>
        </p:nvSpPr>
        <p:spPr>
          <a:xfrm>
            <a:off x="581191" y="322458"/>
            <a:ext cx="10993549" cy="1475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erif"/>
              </a:rPr>
              <a:t>Dataset structure and preprocessing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F11C4E1-F0B8-0D23-E94D-32E5F28BFA6E}"/>
              </a:ext>
            </a:extLst>
          </p:cNvPr>
          <p:cNvSpPr txBox="1"/>
          <p:nvPr/>
        </p:nvSpPr>
        <p:spPr>
          <a:xfrm>
            <a:off x="581191" y="5161212"/>
            <a:ext cx="10993546" cy="14451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2300" dirty="0">
                <a:latin typeface="Roboto Serif"/>
              </a:rPr>
              <a:t>As shown in the figure above, our initial dataset exhibited considerable class imbalance across the six veracity labels.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2300" dirty="0">
                <a:latin typeface="Roboto Serif"/>
              </a:rPr>
              <a:t>To prevent potentially skew of our model's and simplify our classification task</a:t>
            </a:r>
            <a:r>
              <a:rPr lang="en-US" sz="2300" cap="all" dirty="0">
                <a:solidFill>
                  <a:schemeClr val="accent1"/>
                </a:solidFill>
                <a:latin typeface="Roboto Serif"/>
              </a:rPr>
              <a:t>, </a:t>
            </a:r>
            <a:r>
              <a:rPr lang="en-US" sz="2300" dirty="0">
                <a:latin typeface="Roboto Serif"/>
              </a:rPr>
              <a:t>we decided to binarize our labels. We grouped 'true' and 'mostly-true' into a single 'True' category, while 'half-true', 'barely-true', 'false', and 'pants-fire' were consolidated into a 'False' category.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sz="700" cap="all" dirty="0">
              <a:solidFill>
                <a:schemeClr val="accent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022A773-6CC1-FF3B-D3B4-EBC2E4558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04" y="1728559"/>
            <a:ext cx="4780458" cy="331046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40256AC-84C4-D694-5A78-527F39221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057" y="1720958"/>
            <a:ext cx="5318019" cy="3310466"/>
          </a:xfrm>
          <a:prstGeom prst="rect">
            <a:avLst/>
          </a:prstGeom>
        </p:spPr>
      </p:pic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A09DF1C1-9190-A7C3-80CB-E0E34FFC3A15}"/>
              </a:ext>
            </a:extLst>
          </p:cNvPr>
          <p:cNvSpPr>
            <a:spLocks noGrp="1"/>
          </p:cNvSpPr>
          <p:nvPr/>
        </p:nvSpPr>
        <p:spPr>
          <a:xfrm>
            <a:off x="6276442" y="1850746"/>
            <a:ext cx="5632146" cy="49626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5772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2755</Words>
  <Application>Microsoft Office PowerPoint</Application>
  <PresentationFormat>Widescreen</PresentationFormat>
  <Paragraphs>275</Paragraphs>
  <Slides>35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1" baseType="lpstr">
      <vt:lpstr>Aptos</vt:lpstr>
      <vt:lpstr>Arial</vt:lpstr>
      <vt:lpstr>Arial Nova Light</vt:lpstr>
      <vt:lpstr>Roboto Serif</vt:lpstr>
      <vt:lpstr>Wingdings 2</vt:lpstr>
      <vt:lpstr>DividendVTI</vt:lpstr>
      <vt:lpstr>Text Mining and Analysis of Political Discourse Using the LIAR Dataset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muscio</dc:creator>
  <cp:lastModifiedBy>Alexandre Crivellari</cp:lastModifiedBy>
  <cp:revision>4</cp:revision>
  <dcterms:created xsi:type="dcterms:W3CDTF">2024-08-31T07:28:23Z</dcterms:created>
  <dcterms:modified xsi:type="dcterms:W3CDTF">2024-09-01T14:29:48Z</dcterms:modified>
</cp:coreProperties>
</file>