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5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39AF1-54A8-452A-8FD3-D69A1E500D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88097D-AD56-49C6-A127-5B31B7A25B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Upscaling the use-case for exchange of value for more goods and services</a:t>
          </a:r>
        </a:p>
      </dgm:t>
    </dgm:pt>
    <dgm:pt modelId="{1C5DAAF2-A4DA-4690-813B-23CCBAAA78AB}" type="parTrans" cxnId="{446C0B59-1B4F-4675-B23C-9B52E5C84395}">
      <dgm:prSet/>
      <dgm:spPr/>
      <dgm:t>
        <a:bodyPr/>
        <a:lstStyle/>
        <a:p>
          <a:endParaRPr lang="en-US"/>
        </a:p>
      </dgm:t>
    </dgm:pt>
    <dgm:pt modelId="{E6592BE4-422F-42A8-9D38-F22FAEC8EA04}" type="sibTrans" cxnId="{446C0B59-1B4F-4675-B23C-9B52E5C84395}">
      <dgm:prSet/>
      <dgm:spPr/>
      <dgm:t>
        <a:bodyPr/>
        <a:lstStyle/>
        <a:p>
          <a:endParaRPr lang="en-US"/>
        </a:p>
      </dgm:t>
    </dgm:pt>
    <dgm:pt modelId="{90A43F3B-3CD3-4FE8-81B2-E73A50538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Incentivizes retention of value within a community</a:t>
          </a:r>
        </a:p>
      </dgm:t>
    </dgm:pt>
    <dgm:pt modelId="{DBFB180B-5C3A-4797-97C7-47B1EADB6ACF}" type="parTrans" cxnId="{FF11F8B3-1FB6-45BF-8126-E7E397E95152}">
      <dgm:prSet/>
      <dgm:spPr/>
      <dgm:t>
        <a:bodyPr/>
        <a:lstStyle/>
        <a:p>
          <a:endParaRPr lang="en-US"/>
        </a:p>
      </dgm:t>
    </dgm:pt>
    <dgm:pt modelId="{E452AA36-FD5A-4BEB-88A5-F55DAECBD368}" type="sibTrans" cxnId="{FF11F8B3-1FB6-45BF-8126-E7E397E95152}">
      <dgm:prSet/>
      <dgm:spPr/>
      <dgm:t>
        <a:bodyPr/>
        <a:lstStyle/>
        <a:p>
          <a:endParaRPr lang="en-US"/>
        </a:p>
      </dgm:t>
    </dgm:pt>
    <dgm:pt modelId="{1D186BAE-E824-4181-A27A-188B3B9989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Disincentivizes outflow of value from a community</a:t>
          </a:r>
        </a:p>
      </dgm:t>
    </dgm:pt>
    <dgm:pt modelId="{84B82571-5307-4CF5-A0C7-AFED50E6138D}" type="parTrans" cxnId="{97E34C91-4345-4499-892E-5A7965EA59EC}">
      <dgm:prSet/>
      <dgm:spPr/>
      <dgm:t>
        <a:bodyPr/>
        <a:lstStyle/>
        <a:p>
          <a:endParaRPr lang="en-US"/>
        </a:p>
      </dgm:t>
    </dgm:pt>
    <dgm:pt modelId="{87A208B3-16D3-4E1D-A395-52CF05A55DB1}" type="sibTrans" cxnId="{97E34C91-4345-4499-892E-5A7965EA59EC}">
      <dgm:prSet/>
      <dgm:spPr/>
      <dgm:t>
        <a:bodyPr/>
        <a:lstStyle/>
        <a:p>
          <a:endParaRPr lang="en-US"/>
        </a:p>
      </dgm:t>
    </dgm:pt>
    <dgm:pt modelId="{957CB58E-9939-4297-AC28-8F09235F21C8}" type="pres">
      <dgm:prSet presAssocID="{83739AF1-54A8-452A-8FD3-D69A1E500D77}" presName="root" presStyleCnt="0">
        <dgm:presLayoutVars>
          <dgm:dir/>
          <dgm:resizeHandles val="exact"/>
        </dgm:presLayoutVars>
      </dgm:prSet>
      <dgm:spPr/>
    </dgm:pt>
    <dgm:pt modelId="{5B360FEB-DE92-4116-A4FA-3AA85962C1A2}" type="pres">
      <dgm:prSet presAssocID="{EF88097D-AD56-49C6-A127-5B31B7A25B1E}" presName="compNode" presStyleCnt="0"/>
      <dgm:spPr/>
    </dgm:pt>
    <dgm:pt modelId="{8C716214-08C4-453A-8D53-83EDE9157393}" type="pres">
      <dgm:prSet presAssocID="{EF88097D-AD56-49C6-A127-5B31B7A25B1E}" presName="bgRect" presStyleLbl="bgShp" presStyleIdx="0" presStyleCnt="3"/>
      <dgm:spPr/>
    </dgm:pt>
    <dgm:pt modelId="{356C5A6C-4E3F-4BDF-AFAF-772C2617CCF5}" type="pres">
      <dgm:prSet presAssocID="{EF88097D-AD56-49C6-A127-5B31B7A25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2B74D09-C954-4D80-8F22-F35A29010D12}" type="pres">
      <dgm:prSet presAssocID="{EF88097D-AD56-49C6-A127-5B31B7A25B1E}" presName="spaceRect" presStyleCnt="0"/>
      <dgm:spPr/>
    </dgm:pt>
    <dgm:pt modelId="{43AA1F7E-BB1C-4FA8-97AC-430F7228531D}" type="pres">
      <dgm:prSet presAssocID="{EF88097D-AD56-49C6-A127-5B31B7A25B1E}" presName="parTx" presStyleLbl="revTx" presStyleIdx="0" presStyleCnt="3">
        <dgm:presLayoutVars>
          <dgm:chMax val="0"/>
          <dgm:chPref val="0"/>
        </dgm:presLayoutVars>
      </dgm:prSet>
      <dgm:spPr/>
    </dgm:pt>
    <dgm:pt modelId="{5A2F1DCD-724F-48CD-BA9A-15DF00412770}" type="pres">
      <dgm:prSet presAssocID="{E6592BE4-422F-42A8-9D38-F22FAEC8EA04}" presName="sibTrans" presStyleCnt="0"/>
      <dgm:spPr/>
    </dgm:pt>
    <dgm:pt modelId="{555E9C48-8E42-496F-B09E-FBF0B71D5B07}" type="pres">
      <dgm:prSet presAssocID="{90A43F3B-3CD3-4FE8-81B2-E73A50538A66}" presName="compNode" presStyleCnt="0"/>
      <dgm:spPr/>
    </dgm:pt>
    <dgm:pt modelId="{2FA74059-CAF0-493E-8962-488D8584B6C7}" type="pres">
      <dgm:prSet presAssocID="{90A43F3B-3CD3-4FE8-81B2-E73A50538A66}" presName="bgRect" presStyleLbl="bgShp" presStyleIdx="1" presStyleCnt="3"/>
      <dgm:spPr/>
    </dgm:pt>
    <dgm:pt modelId="{A0B83675-2426-427F-821C-25B6E71E3B0B}" type="pres">
      <dgm:prSet presAssocID="{90A43F3B-3CD3-4FE8-81B2-E73A50538A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1D8DD3E-5593-4ACC-B3A0-8203D0007B87}" type="pres">
      <dgm:prSet presAssocID="{90A43F3B-3CD3-4FE8-81B2-E73A50538A66}" presName="spaceRect" presStyleCnt="0"/>
      <dgm:spPr/>
    </dgm:pt>
    <dgm:pt modelId="{5A88C6C0-ACE6-4F21-B8A6-07EC095E11C2}" type="pres">
      <dgm:prSet presAssocID="{90A43F3B-3CD3-4FE8-81B2-E73A50538A66}" presName="parTx" presStyleLbl="revTx" presStyleIdx="1" presStyleCnt="3">
        <dgm:presLayoutVars>
          <dgm:chMax val="0"/>
          <dgm:chPref val="0"/>
        </dgm:presLayoutVars>
      </dgm:prSet>
      <dgm:spPr/>
    </dgm:pt>
    <dgm:pt modelId="{1B883966-2BBA-4A59-B4AD-8AE36DF5513B}" type="pres">
      <dgm:prSet presAssocID="{E452AA36-FD5A-4BEB-88A5-F55DAECBD368}" presName="sibTrans" presStyleCnt="0"/>
      <dgm:spPr/>
    </dgm:pt>
    <dgm:pt modelId="{BD82645A-0A0E-4EF8-9A3D-6EF388C38E8E}" type="pres">
      <dgm:prSet presAssocID="{1D186BAE-E824-4181-A27A-188B3B998957}" presName="compNode" presStyleCnt="0"/>
      <dgm:spPr/>
    </dgm:pt>
    <dgm:pt modelId="{24297BE0-4CEA-44FF-BB7D-FD21A753E102}" type="pres">
      <dgm:prSet presAssocID="{1D186BAE-E824-4181-A27A-188B3B998957}" presName="bgRect" presStyleLbl="bgShp" presStyleIdx="2" presStyleCnt="3"/>
      <dgm:spPr/>
    </dgm:pt>
    <dgm:pt modelId="{2A4DA9A6-8705-45EA-9062-A7FDBB8CD76D}" type="pres">
      <dgm:prSet presAssocID="{1D186BAE-E824-4181-A27A-188B3B9989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8EB1B13-6995-4C4F-A08F-6B7533CDAAD7}" type="pres">
      <dgm:prSet presAssocID="{1D186BAE-E824-4181-A27A-188B3B998957}" presName="spaceRect" presStyleCnt="0"/>
      <dgm:spPr/>
    </dgm:pt>
    <dgm:pt modelId="{1A4D5FA4-79D1-4BEE-9A88-1B24B2A66DEB}" type="pres">
      <dgm:prSet presAssocID="{1D186BAE-E824-4181-A27A-188B3B9989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DF386F-BDA7-48BB-AC08-805BDE30DB56}" type="presOf" srcId="{90A43F3B-3CD3-4FE8-81B2-E73A50538A66}" destId="{5A88C6C0-ACE6-4F21-B8A6-07EC095E11C2}" srcOrd="0" destOrd="0" presId="urn:microsoft.com/office/officeart/2018/2/layout/IconVerticalSolidList"/>
    <dgm:cxn modelId="{446C0B59-1B4F-4675-B23C-9B52E5C84395}" srcId="{83739AF1-54A8-452A-8FD3-D69A1E500D77}" destId="{EF88097D-AD56-49C6-A127-5B31B7A25B1E}" srcOrd="0" destOrd="0" parTransId="{1C5DAAF2-A4DA-4690-813B-23CCBAAA78AB}" sibTransId="{E6592BE4-422F-42A8-9D38-F22FAEC8EA04}"/>
    <dgm:cxn modelId="{29EBBE5A-681C-46DE-A653-18C9DC568727}" type="presOf" srcId="{83739AF1-54A8-452A-8FD3-D69A1E500D77}" destId="{957CB58E-9939-4297-AC28-8F09235F21C8}" srcOrd="0" destOrd="0" presId="urn:microsoft.com/office/officeart/2018/2/layout/IconVerticalSolidList"/>
    <dgm:cxn modelId="{97E34C91-4345-4499-892E-5A7965EA59EC}" srcId="{83739AF1-54A8-452A-8FD3-D69A1E500D77}" destId="{1D186BAE-E824-4181-A27A-188B3B998957}" srcOrd="2" destOrd="0" parTransId="{84B82571-5307-4CF5-A0C7-AFED50E6138D}" sibTransId="{87A208B3-16D3-4E1D-A395-52CF05A55DB1}"/>
    <dgm:cxn modelId="{76F6E898-C484-4997-B48A-D773B930B7BA}" type="presOf" srcId="{EF88097D-AD56-49C6-A127-5B31B7A25B1E}" destId="{43AA1F7E-BB1C-4FA8-97AC-430F7228531D}" srcOrd="0" destOrd="0" presId="urn:microsoft.com/office/officeart/2018/2/layout/IconVerticalSolidList"/>
    <dgm:cxn modelId="{FF11F8B3-1FB6-45BF-8126-E7E397E95152}" srcId="{83739AF1-54A8-452A-8FD3-D69A1E500D77}" destId="{90A43F3B-3CD3-4FE8-81B2-E73A50538A66}" srcOrd="1" destOrd="0" parTransId="{DBFB180B-5C3A-4797-97C7-47B1EADB6ACF}" sibTransId="{E452AA36-FD5A-4BEB-88A5-F55DAECBD368}"/>
    <dgm:cxn modelId="{47A02AFC-D69E-4552-8DD8-789CDE9E9B65}" type="presOf" srcId="{1D186BAE-E824-4181-A27A-188B3B998957}" destId="{1A4D5FA4-79D1-4BEE-9A88-1B24B2A66DEB}" srcOrd="0" destOrd="0" presId="urn:microsoft.com/office/officeart/2018/2/layout/IconVerticalSolidList"/>
    <dgm:cxn modelId="{1B6FD3F3-D74F-4339-931E-2C6918F364DF}" type="presParOf" srcId="{957CB58E-9939-4297-AC28-8F09235F21C8}" destId="{5B360FEB-DE92-4116-A4FA-3AA85962C1A2}" srcOrd="0" destOrd="0" presId="urn:microsoft.com/office/officeart/2018/2/layout/IconVerticalSolidList"/>
    <dgm:cxn modelId="{CFBD01A2-BA41-4C34-B1A8-52D7AEEF30C4}" type="presParOf" srcId="{5B360FEB-DE92-4116-A4FA-3AA85962C1A2}" destId="{8C716214-08C4-453A-8D53-83EDE9157393}" srcOrd="0" destOrd="0" presId="urn:microsoft.com/office/officeart/2018/2/layout/IconVerticalSolidList"/>
    <dgm:cxn modelId="{83362074-32E9-41E5-8657-50F4F555E890}" type="presParOf" srcId="{5B360FEB-DE92-4116-A4FA-3AA85962C1A2}" destId="{356C5A6C-4E3F-4BDF-AFAF-772C2617CCF5}" srcOrd="1" destOrd="0" presId="urn:microsoft.com/office/officeart/2018/2/layout/IconVerticalSolidList"/>
    <dgm:cxn modelId="{9F4690D9-0384-4902-911B-9CE7A93B3DA2}" type="presParOf" srcId="{5B360FEB-DE92-4116-A4FA-3AA85962C1A2}" destId="{52B74D09-C954-4D80-8F22-F35A29010D12}" srcOrd="2" destOrd="0" presId="urn:microsoft.com/office/officeart/2018/2/layout/IconVerticalSolidList"/>
    <dgm:cxn modelId="{376AFBFB-B02D-497C-B51B-F374D68ADFA0}" type="presParOf" srcId="{5B360FEB-DE92-4116-A4FA-3AA85962C1A2}" destId="{43AA1F7E-BB1C-4FA8-97AC-430F7228531D}" srcOrd="3" destOrd="0" presId="urn:microsoft.com/office/officeart/2018/2/layout/IconVerticalSolidList"/>
    <dgm:cxn modelId="{49E8893E-0A85-44B1-B97E-656497AB5A93}" type="presParOf" srcId="{957CB58E-9939-4297-AC28-8F09235F21C8}" destId="{5A2F1DCD-724F-48CD-BA9A-15DF00412770}" srcOrd="1" destOrd="0" presId="urn:microsoft.com/office/officeart/2018/2/layout/IconVerticalSolidList"/>
    <dgm:cxn modelId="{BE24084C-2A8D-4B56-8C9E-D00F487CA7F8}" type="presParOf" srcId="{957CB58E-9939-4297-AC28-8F09235F21C8}" destId="{555E9C48-8E42-496F-B09E-FBF0B71D5B07}" srcOrd="2" destOrd="0" presId="urn:microsoft.com/office/officeart/2018/2/layout/IconVerticalSolidList"/>
    <dgm:cxn modelId="{4ACEB50F-01D6-479B-B72E-9CE1BA4DD972}" type="presParOf" srcId="{555E9C48-8E42-496F-B09E-FBF0B71D5B07}" destId="{2FA74059-CAF0-493E-8962-488D8584B6C7}" srcOrd="0" destOrd="0" presId="urn:microsoft.com/office/officeart/2018/2/layout/IconVerticalSolidList"/>
    <dgm:cxn modelId="{6AFC0599-BE77-455E-9365-1349974B5EA9}" type="presParOf" srcId="{555E9C48-8E42-496F-B09E-FBF0B71D5B07}" destId="{A0B83675-2426-427F-821C-25B6E71E3B0B}" srcOrd="1" destOrd="0" presId="urn:microsoft.com/office/officeart/2018/2/layout/IconVerticalSolidList"/>
    <dgm:cxn modelId="{F6E93A6E-318A-498F-80A6-02F221F08FCA}" type="presParOf" srcId="{555E9C48-8E42-496F-B09E-FBF0B71D5B07}" destId="{21D8DD3E-5593-4ACC-B3A0-8203D0007B87}" srcOrd="2" destOrd="0" presId="urn:microsoft.com/office/officeart/2018/2/layout/IconVerticalSolidList"/>
    <dgm:cxn modelId="{4BDE9EBE-1019-4888-89A4-EEB51723270B}" type="presParOf" srcId="{555E9C48-8E42-496F-B09E-FBF0B71D5B07}" destId="{5A88C6C0-ACE6-4F21-B8A6-07EC095E11C2}" srcOrd="3" destOrd="0" presId="urn:microsoft.com/office/officeart/2018/2/layout/IconVerticalSolidList"/>
    <dgm:cxn modelId="{A40D9175-048A-4DDB-9204-D334F6BE87D4}" type="presParOf" srcId="{957CB58E-9939-4297-AC28-8F09235F21C8}" destId="{1B883966-2BBA-4A59-B4AD-8AE36DF5513B}" srcOrd="3" destOrd="0" presId="urn:microsoft.com/office/officeart/2018/2/layout/IconVerticalSolidList"/>
    <dgm:cxn modelId="{ACBCAF52-FCE9-43C3-9A2B-4C3FDB37A8FE}" type="presParOf" srcId="{957CB58E-9939-4297-AC28-8F09235F21C8}" destId="{BD82645A-0A0E-4EF8-9A3D-6EF388C38E8E}" srcOrd="4" destOrd="0" presId="urn:microsoft.com/office/officeart/2018/2/layout/IconVerticalSolidList"/>
    <dgm:cxn modelId="{B46CF5A0-1430-49B2-B513-8574147D26E6}" type="presParOf" srcId="{BD82645A-0A0E-4EF8-9A3D-6EF388C38E8E}" destId="{24297BE0-4CEA-44FF-BB7D-FD21A753E102}" srcOrd="0" destOrd="0" presId="urn:microsoft.com/office/officeart/2018/2/layout/IconVerticalSolidList"/>
    <dgm:cxn modelId="{B1B02CA7-2CB5-4B53-87A1-C4262BA11AEE}" type="presParOf" srcId="{BD82645A-0A0E-4EF8-9A3D-6EF388C38E8E}" destId="{2A4DA9A6-8705-45EA-9062-A7FDBB8CD76D}" srcOrd="1" destOrd="0" presId="urn:microsoft.com/office/officeart/2018/2/layout/IconVerticalSolidList"/>
    <dgm:cxn modelId="{859ADA29-F0F8-4505-96FE-D4269ADBC541}" type="presParOf" srcId="{BD82645A-0A0E-4EF8-9A3D-6EF388C38E8E}" destId="{08EB1B13-6995-4C4F-A08F-6B7533CDAAD7}" srcOrd="2" destOrd="0" presId="urn:microsoft.com/office/officeart/2018/2/layout/IconVerticalSolidList"/>
    <dgm:cxn modelId="{4BAFB1D2-CFD1-4C32-85DC-28753D018947}" type="presParOf" srcId="{BD82645A-0A0E-4EF8-9A3D-6EF388C38E8E}" destId="{1A4D5FA4-79D1-4BEE-9A88-1B24B2A66D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39AF1-54A8-452A-8FD3-D69A1E500D7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88097D-AD56-49C6-A127-5B31B7A25B1E}">
      <dgm:prSet/>
      <dgm:spPr/>
      <dgm:t>
        <a:bodyPr/>
        <a:lstStyle/>
        <a:p>
          <a:r>
            <a:rPr lang="en-US" dirty="0"/>
            <a:t>Requires defined rate of mint and distribution</a:t>
          </a:r>
        </a:p>
      </dgm:t>
    </dgm:pt>
    <dgm:pt modelId="{1C5DAAF2-A4DA-4690-813B-23CCBAAA78AB}" type="parTrans" cxnId="{446C0B59-1B4F-4675-B23C-9B52E5C84395}">
      <dgm:prSet/>
      <dgm:spPr/>
      <dgm:t>
        <a:bodyPr/>
        <a:lstStyle/>
        <a:p>
          <a:endParaRPr lang="en-US"/>
        </a:p>
      </dgm:t>
    </dgm:pt>
    <dgm:pt modelId="{E6592BE4-422F-42A8-9D38-F22FAEC8EA04}" type="sibTrans" cxnId="{446C0B59-1B4F-4675-B23C-9B52E5C84395}">
      <dgm:prSet/>
      <dgm:spPr/>
      <dgm:t>
        <a:bodyPr/>
        <a:lstStyle/>
        <a:p>
          <a:endParaRPr lang="en-US"/>
        </a:p>
      </dgm:t>
    </dgm:pt>
    <dgm:pt modelId="{90A43F3B-3CD3-4FE8-81B2-E73A50538A66}">
      <dgm:prSet/>
      <dgm:spPr/>
      <dgm:t>
        <a:bodyPr/>
        <a:lstStyle/>
        <a:p>
          <a:r>
            <a:rPr lang="en-US" dirty="0"/>
            <a:t>Requires defined permissions for minting, distributing and transferring tokens</a:t>
          </a:r>
        </a:p>
      </dgm:t>
    </dgm:pt>
    <dgm:pt modelId="{DBFB180B-5C3A-4797-97C7-47B1EADB6ACF}" type="parTrans" cxnId="{FF11F8B3-1FB6-45BF-8126-E7E397E95152}">
      <dgm:prSet/>
      <dgm:spPr/>
      <dgm:t>
        <a:bodyPr/>
        <a:lstStyle/>
        <a:p>
          <a:endParaRPr lang="en-US"/>
        </a:p>
      </dgm:t>
    </dgm:pt>
    <dgm:pt modelId="{E452AA36-FD5A-4BEB-88A5-F55DAECBD368}" type="sibTrans" cxnId="{FF11F8B3-1FB6-45BF-8126-E7E397E95152}">
      <dgm:prSet/>
      <dgm:spPr/>
      <dgm:t>
        <a:bodyPr/>
        <a:lstStyle/>
        <a:p>
          <a:endParaRPr lang="en-US"/>
        </a:p>
      </dgm:t>
    </dgm:pt>
    <dgm:pt modelId="{1D186BAE-E824-4181-A27A-188B3B998957}">
      <dgm:prSet/>
      <dgm:spPr/>
      <dgm:t>
        <a:bodyPr/>
        <a:lstStyle/>
        <a:p>
          <a:r>
            <a:rPr lang="en-US" dirty="0"/>
            <a:t>Token tax for infrequent use</a:t>
          </a:r>
        </a:p>
      </dgm:t>
    </dgm:pt>
    <dgm:pt modelId="{84B82571-5307-4CF5-A0C7-AFED50E6138D}" type="parTrans" cxnId="{97E34C91-4345-4499-892E-5A7965EA59EC}">
      <dgm:prSet/>
      <dgm:spPr/>
      <dgm:t>
        <a:bodyPr/>
        <a:lstStyle/>
        <a:p>
          <a:endParaRPr lang="en-US"/>
        </a:p>
      </dgm:t>
    </dgm:pt>
    <dgm:pt modelId="{87A208B3-16D3-4E1D-A395-52CF05A55DB1}" type="sibTrans" cxnId="{97E34C91-4345-4499-892E-5A7965EA59EC}">
      <dgm:prSet/>
      <dgm:spPr/>
      <dgm:t>
        <a:bodyPr/>
        <a:lstStyle/>
        <a:p>
          <a:endParaRPr lang="en-US"/>
        </a:p>
      </dgm:t>
    </dgm:pt>
    <dgm:pt modelId="{BA1D4C84-EF18-41C8-B1C7-31005836F1B9}">
      <dgm:prSet/>
      <dgm:spPr/>
      <dgm:t>
        <a:bodyPr/>
        <a:lstStyle/>
        <a:p>
          <a:r>
            <a:rPr lang="en-US" dirty="0"/>
            <a:t>Token tariff on hiring labor outside of immediate vicinity</a:t>
          </a:r>
        </a:p>
      </dgm:t>
    </dgm:pt>
    <dgm:pt modelId="{3DD94AE1-699B-4FFE-A668-404DAD75D304}" type="parTrans" cxnId="{C52E3CFF-BBD2-4D4F-9A51-F476AA0D56D4}">
      <dgm:prSet/>
      <dgm:spPr/>
      <dgm:t>
        <a:bodyPr/>
        <a:lstStyle/>
        <a:p>
          <a:endParaRPr lang="en-US"/>
        </a:p>
      </dgm:t>
    </dgm:pt>
    <dgm:pt modelId="{36A60618-7EFC-4961-8C52-37D3DDC19BE2}" type="sibTrans" cxnId="{C52E3CFF-BBD2-4D4F-9A51-F476AA0D56D4}">
      <dgm:prSet/>
      <dgm:spPr/>
      <dgm:t>
        <a:bodyPr/>
        <a:lstStyle/>
        <a:p>
          <a:endParaRPr lang="en-US"/>
        </a:p>
      </dgm:t>
    </dgm:pt>
    <dgm:pt modelId="{9D7218AA-A4D8-42D7-BFE0-C2973A08320F}" type="pres">
      <dgm:prSet presAssocID="{83739AF1-54A8-452A-8FD3-D69A1E500D77}" presName="vert0" presStyleCnt="0">
        <dgm:presLayoutVars>
          <dgm:dir/>
          <dgm:animOne val="branch"/>
          <dgm:animLvl val="lvl"/>
        </dgm:presLayoutVars>
      </dgm:prSet>
      <dgm:spPr/>
    </dgm:pt>
    <dgm:pt modelId="{E9CDF1CD-5AFF-4A50-8298-FD999031EE9F}" type="pres">
      <dgm:prSet presAssocID="{EF88097D-AD56-49C6-A127-5B31B7A25B1E}" presName="thickLine" presStyleLbl="alignNode1" presStyleIdx="0" presStyleCnt="4"/>
      <dgm:spPr/>
    </dgm:pt>
    <dgm:pt modelId="{7A665A04-4AE7-488F-8E82-D051A3AFDC26}" type="pres">
      <dgm:prSet presAssocID="{EF88097D-AD56-49C6-A127-5B31B7A25B1E}" presName="horz1" presStyleCnt="0"/>
      <dgm:spPr/>
    </dgm:pt>
    <dgm:pt modelId="{C0D628FB-3ACC-4C5C-BDB0-70F26D27CEA3}" type="pres">
      <dgm:prSet presAssocID="{EF88097D-AD56-49C6-A127-5B31B7A25B1E}" presName="tx1" presStyleLbl="revTx" presStyleIdx="0" presStyleCnt="4"/>
      <dgm:spPr/>
    </dgm:pt>
    <dgm:pt modelId="{8A7E9C37-560A-4565-8B74-100D18119874}" type="pres">
      <dgm:prSet presAssocID="{EF88097D-AD56-49C6-A127-5B31B7A25B1E}" presName="vert1" presStyleCnt="0"/>
      <dgm:spPr/>
    </dgm:pt>
    <dgm:pt modelId="{63EA70F6-185E-4E4C-86DC-F1913DC14991}" type="pres">
      <dgm:prSet presAssocID="{90A43F3B-3CD3-4FE8-81B2-E73A50538A66}" presName="thickLine" presStyleLbl="alignNode1" presStyleIdx="1" presStyleCnt="4"/>
      <dgm:spPr/>
    </dgm:pt>
    <dgm:pt modelId="{21E54361-6DAF-4BAA-9F47-15A2B29C08DB}" type="pres">
      <dgm:prSet presAssocID="{90A43F3B-3CD3-4FE8-81B2-E73A50538A66}" presName="horz1" presStyleCnt="0"/>
      <dgm:spPr/>
    </dgm:pt>
    <dgm:pt modelId="{CDE0CFD7-A230-41D5-B882-578876EE42C1}" type="pres">
      <dgm:prSet presAssocID="{90A43F3B-3CD3-4FE8-81B2-E73A50538A66}" presName="tx1" presStyleLbl="revTx" presStyleIdx="1" presStyleCnt="4"/>
      <dgm:spPr/>
    </dgm:pt>
    <dgm:pt modelId="{2E369EB5-B0B0-4A0B-95B7-89C29F70739D}" type="pres">
      <dgm:prSet presAssocID="{90A43F3B-3CD3-4FE8-81B2-E73A50538A66}" presName="vert1" presStyleCnt="0"/>
      <dgm:spPr/>
    </dgm:pt>
    <dgm:pt modelId="{A0528839-9799-452E-8FC6-76CF6F94566F}" type="pres">
      <dgm:prSet presAssocID="{1D186BAE-E824-4181-A27A-188B3B998957}" presName="thickLine" presStyleLbl="alignNode1" presStyleIdx="2" presStyleCnt="4"/>
      <dgm:spPr/>
    </dgm:pt>
    <dgm:pt modelId="{8BF68D0D-C3B2-48A3-A8DE-BDE8887E5D89}" type="pres">
      <dgm:prSet presAssocID="{1D186BAE-E824-4181-A27A-188B3B998957}" presName="horz1" presStyleCnt="0"/>
      <dgm:spPr/>
    </dgm:pt>
    <dgm:pt modelId="{01B5F0C3-58E3-43C8-A679-E083480D3A28}" type="pres">
      <dgm:prSet presAssocID="{1D186BAE-E824-4181-A27A-188B3B998957}" presName="tx1" presStyleLbl="revTx" presStyleIdx="2" presStyleCnt="4"/>
      <dgm:spPr/>
    </dgm:pt>
    <dgm:pt modelId="{10E4B989-C6BE-477B-9428-E03387A3CF62}" type="pres">
      <dgm:prSet presAssocID="{1D186BAE-E824-4181-A27A-188B3B998957}" presName="vert1" presStyleCnt="0"/>
      <dgm:spPr/>
    </dgm:pt>
    <dgm:pt modelId="{0C4D3EB6-C460-462A-8F6F-FA8E2CBD8EE9}" type="pres">
      <dgm:prSet presAssocID="{BA1D4C84-EF18-41C8-B1C7-31005836F1B9}" presName="thickLine" presStyleLbl="alignNode1" presStyleIdx="3" presStyleCnt="4"/>
      <dgm:spPr/>
    </dgm:pt>
    <dgm:pt modelId="{E2283010-CF4F-4981-807E-D1BD21FEC25C}" type="pres">
      <dgm:prSet presAssocID="{BA1D4C84-EF18-41C8-B1C7-31005836F1B9}" presName="horz1" presStyleCnt="0"/>
      <dgm:spPr/>
    </dgm:pt>
    <dgm:pt modelId="{26638F31-1229-4A7A-AEAC-B813B877F2C4}" type="pres">
      <dgm:prSet presAssocID="{BA1D4C84-EF18-41C8-B1C7-31005836F1B9}" presName="tx1" presStyleLbl="revTx" presStyleIdx="3" presStyleCnt="4"/>
      <dgm:spPr/>
    </dgm:pt>
    <dgm:pt modelId="{7BB91BCC-D52C-4FBE-90E8-A4E4FD257D74}" type="pres">
      <dgm:prSet presAssocID="{BA1D4C84-EF18-41C8-B1C7-31005836F1B9}" presName="vert1" presStyleCnt="0"/>
      <dgm:spPr/>
    </dgm:pt>
  </dgm:ptLst>
  <dgm:cxnLst>
    <dgm:cxn modelId="{02B73317-1707-4984-AA91-E87FE77D6F4E}" type="presOf" srcId="{EF88097D-AD56-49C6-A127-5B31B7A25B1E}" destId="{C0D628FB-3ACC-4C5C-BDB0-70F26D27CEA3}" srcOrd="0" destOrd="0" presId="urn:microsoft.com/office/officeart/2008/layout/LinedList"/>
    <dgm:cxn modelId="{AA9D685B-AD29-47A8-9954-ADFA74B19F87}" type="presOf" srcId="{90A43F3B-3CD3-4FE8-81B2-E73A50538A66}" destId="{CDE0CFD7-A230-41D5-B882-578876EE42C1}" srcOrd="0" destOrd="0" presId="urn:microsoft.com/office/officeart/2008/layout/LinedList"/>
    <dgm:cxn modelId="{175D0563-FB11-4D78-AAA1-5A433493FAFA}" type="presOf" srcId="{83739AF1-54A8-452A-8FD3-D69A1E500D77}" destId="{9D7218AA-A4D8-42D7-BFE0-C2973A08320F}" srcOrd="0" destOrd="0" presId="urn:microsoft.com/office/officeart/2008/layout/LinedList"/>
    <dgm:cxn modelId="{C4419D6B-67E9-409D-82FE-FAF1B13DFC4A}" type="presOf" srcId="{1D186BAE-E824-4181-A27A-188B3B998957}" destId="{01B5F0C3-58E3-43C8-A679-E083480D3A28}" srcOrd="0" destOrd="0" presId="urn:microsoft.com/office/officeart/2008/layout/LinedList"/>
    <dgm:cxn modelId="{446C0B59-1B4F-4675-B23C-9B52E5C84395}" srcId="{83739AF1-54A8-452A-8FD3-D69A1E500D77}" destId="{EF88097D-AD56-49C6-A127-5B31B7A25B1E}" srcOrd="0" destOrd="0" parTransId="{1C5DAAF2-A4DA-4690-813B-23CCBAAA78AB}" sibTransId="{E6592BE4-422F-42A8-9D38-F22FAEC8EA04}"/>
    <dgm:cxn modelId="{97E34C91-4345-4499-892E-5A7965EA59EC}" srcId="{83739AF1-54A8-452A-8FD3-D69A1E500D77}" destId="{1D186BAE-E824-4181-A27A-188B3B998957}" srcOrd="2" destOrd="0" parTransId="{84B82571-5307-4CF5-A0C7-AFED50E6138D}" sibTransId="{87A208B3-16D3-4E1D-A395-52CF05A55DB1}"/>
    <dgm:cxn modelId="{FF11F8B3-1FB6-45BF-8126-E7E397E95152}" srcId="{83739AF1-54A8-452A-8FD3-D69A1E500D77}" destId="{90A43F3B-3CD3-4FE8-81B2-E73A50538A66}" srcOrd="1" destOrd="0" parTransId="{DBFB180B-5C3A-4797-97C7-47B1EADB6ACF}" sibTransId="{E452AA36-FD5A-4BEB-88A5-F55DAECBD368}"/>
    <dgm:cxn modelId="{F57C03BF-211B-42C3-8CB8-C8E5883B5DCB}" type="presOf" srcId="{BA1D4C84-EF18-41C8-B1C7-31005836F1B9}" destId="{26638F31-1229-4A7A-AEAC-B813B877F2C4}" srcOrd="0" destOrd="0" presId="urn:microsoft.com/office/officeart/2008/layout/LinedList"/>
    <dgm:cxn modelId="{C52E3CFF-BBD2-4D4F-9A51-F476AA0D56D4}" srcId="{83739AF1-54A8-452A-8FD3-D69A1E500D77}" destId="{BA1D4C84-EF18-41C8-B1C7-31005836F1B9}" srcOrd="3" destOrd="0" parTransId="{3DD94AE1-699B-4FFE-A668-404DAD75D304}" sibTransId="{36A60618-7EFC-4961-8C52-37D3DDC19BE2}"/>
    <dgm:cxn modelId="{C441CAA2-E69F-471A-817B-9C3131F808B5}" type="presParOf" srcId="{9D7218AA-A4D8-42D7-BFE0-C2973A08320F}" destId="{E9CDF1CD-5AFF-4A50-8298-FD999031EE9F}" srcOrd="0" destOrd="0" presId="urn:microsoft.com/office/officeart/2008/layout/LinedList"/>
    <dgm:cxn modelId="{CDFDA8C0-405F-47BC-9430-3ECE17E1E7DF}" type="presParOf" srcId="{9D7218AA-A4D8-42D7-BFE0-C2973A08320F}" destId="{7A665A04-4AE7-488F-8E82-D051A3AFDC26}" srcOrd="1" destOrd="0" presId="urn:microsoft.com/office/officeart/2008/layout/LinedList"/>
    <dgm:cxn modelId="{8726B5B5-4B1B-4F19-AADA-4EC004972EFF}" type="presParOf" srcId="{7A665A04-4AE7-488F-8E82-D051A3AFDC26}" destId="{C0D628FB-3ACC-4C5C-BDB0-70F26D27CEA3}" srcOrd="0" destOrd="0" presId="urn:microsoft.com/office/officeart/2008/layout/LinedList"/>
    <dgm:cxn modelId="{90E3297E-A663-49A3-A56B-336A67C196E3}" type="presParOf" srcId="{7A665A04-4AE7-488F-8E82-D051A3AFDC26}" destId="{8A7E9C37-560A-4565-8B74-100D18119874}" srcOrd="1" destOrd="0" presId="urn:microsoft.com/office/officeart/2008/layout/LinedList"/>
    <dgm:cxn modelId="{01E3E962-DE68-4F0D-A9FB-C1110C5FA37F}" type="presParOf" srcId="{9D7218AA-A4D8-42D7-BFE0-C2973A08320F}" destId="{63EA70F6-185E-4E4C-86DC-F1913DC14991}" srcOrd="2" destOrd="0" presId="urn:microsoft.com/office/officeart/2008/layout/LinedList"/>
    <dgm:cxn modelId="{650193D1-766F-4C8A-B89D-0F81622E97C3}" type="presParOf" srcId="{9D7218AA-A4D8-42D7-BFE0-C2973A08320F}" destId="{21E54361-6DAF-4BAA-9F47-15A2B29C08DB}" srcOrd="3" destOrd="0" presId="urn:microsoft.com/office/officeart/2008/layout/LinedList"/>
    <dgm:cxn modelId="{4D62A431-B5AB-4072-9965-FC6CB0CF8AEF}" type="presParOf" srcId="{21E54361-6DAF-4BAA-9F47-15A2B29C08DB}" destId="{CDE0CFD7-A230-41D5-B882-578876EE42C1}" srcOrd="0" destOrd="0" presId="urn:microsoft.com/office/officeart/2008/layout/LinedList"/>
    <dgm:cxn modelId="{C1F091F7-3024-4F57-89B5-540A31F171E8}" type="presParOf" srcId="{21E54361-6DAF-4BAA-9F47-15A2B29C08DB}" destId="{2E369EB5-B0B0-4A0B-95B7-89C29F70739D}" srcOrd="1" destOrd="0" presId="urn:microsoft.com/office/officeart/2008/layout/LinedList"/>
    <dgm:cxn modelId="{3A910769-8449-4DEE-A386-F81F59EC8C0A}" type="presParOf" srcId="{9D7218AA-A4D8-42D7-BFE0-C2973A08320F}" destId="{A0528839-9799-452E-8FC6-76CF6F94566F}" srcOrd="4" destOrd="0" presId="urn:microsoft.com/office/officeart/2008/layout/LinedList"/>
    <dgm:cxn modelId="{A1A9EA50-FD38-4BD2-8FAB-D532CC81388C}" type="presParOf" srcId="{9D7218AA-A4D8-42D7-BFE0-C2973A08320F}" destId="{8BF68D0D-C3B2-48A3-A8DE-BDE8887E5D89}" srcOrd="5" destOrd="0" presId="urn:microsoft.com/office/officeart/2008/layout/LinedList"/>
    <dgm:cxn modelId="{8ADF1A85-BE75-4F2B-818C-FCE122D0AF48}" type="presParOf" srcId="{8BF68D0D-C3B2-48A3-A8DE-BDE8887E5D89}" destId="{01B5F0C3-58E3-43C8-A679-E083480D3A28}" srcOrd="0" destOrd="0" presId="urn:microsoft.com/office/officeart/2008/layout/LinedList"/>
    <dgm:cxn modelId="{2736C3F3-CB1B-4B2B-88CB-A999F0861B43}" type="presParOf" srcId="{8BF68D0D-C3B2-48A3-A8DE-BDE8887E5D89}" destId="{10E4B989-C6BE-477B-9428-E03387A3CF62}" srcOrd="1" destOrd="0" presId="urn:microsoft.com/office/officeart/2008/layout/LinedList"/>
    <dgm:cxn modelId="{BDFEFD1D-A8C3-4F0A-A522-C51609C40EAE}" type="presParOf" srcId="{9D7218AA-A4D8-42D7-BFE0-C2973A08320F}" destId="{0C4D3EB6-C460-462A-8F6F-FA8E2CBD8EE9}" srcOrd="6" destOrd="0" presId="urn:microsoft.com/office/officeart/2008/layout/LinedList"/>
    <dgm:cxn modelId="{669E6C08-C40C-4E45-B027-FDF442167EE3}" type="presParOf" srcId="{9D7218AA-A4D8-42D7-BFE0-C2973A08320F}" destId="{E2283010-CF4F-4981-807E-D1BD21FEC25C}" srcOrd="7" destOrd="0" presId="urn:microsoft.com/office/officeart/2008/layout/LinedList"/>
    <dgm:cxn modelId="{A97985A0-3E20-4928-990B-395DEC6EAEA6}" type="presParOf" srcId="{E2283010-CF4F-4981-807E-D1BD21FEC25C}" destId="{26638F31-1229-4A7A-AEAC-B813B877F2C4}" srcOrd="0" destOrd="0" presId="urn:microsoft.com/office/officeart/2008/layout/LinedList"/>
    <dgm:cxn modelId="{B1CE4D14-D27F-4AD1-890C-6DA01FFAABAA}" type="presParOf" srcId="{E2283010-CF4F-4981-807E-D1BD21FEC25C}" destId="{7BB91BCC-D52C-4FBE-90E8-A4E4FD257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16214-08C4-453A-8D53-83EDE9157393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C5A6C-4E3F-4BDF-AFAF-772C2617CCF5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A1F7E-BB1C-4FA8-97AC-430F7228531D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Upscaling the use-case for exchange of value for more goods and services</a:t>
          </a:r>
        </a:p>
      </dsp:txBody>
      <dsp:txXfrm>
        <a:off x="1553633" y="574"/>
        <a:ext cx="5458736" cy="1345137"/>
      </dsp:txXfrm>
    </dsp:sp>
    <dsp:sp modelId="{2FA74059-CAF0-493E-8962-488D8584B6C7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3675-2426-427F-821C-25B6E71E3B0B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8C6C0-ACE6-4F21-B8A6-07EC095E11C2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Incentivizes retention of value within a community</a:t>
          </a:r>
        </a:p>
      </dsp:txBody>
      <dsp:txXfrm>
        <a:off x="1553633" y="1681996"/>
        <a:ext cx="5458736" cy="1345137"/>
      </dsp:txXfrm>
    </dsp:sp>
    <dsp:sp modelId="{24297BE0-4CEA-44FF-BB7D-FD21A753E102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DA9A6-8705-45EA-9062-A7FDBB8CD76D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D5FA4-79D1-4BEE-9A88-1B24B2A66DEB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Disincentivizes outflow of value from a community</a:t>
          </a:r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DF1CD-5AFF-4A50-8298-FD999031EE9F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628FB-3ACC-4C5C-BDB0-70F26D27CEA3}">
      <dsp:nvSpPr>
        <dsp:cNvPr id="0" name=""/>
        <dsp:cNvSpPr/>
      </dsp:nvSpPr>
      <dsp:spPr>
        <a:xfrm>
          <a:off x="0" y="0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Requires defined rate of mint and distribution</a:t>
          </a:r>
        </a:p>
      </dsp:txBody>
      <dsp:txXfrm>
        <a:off x="0" y="0"/>
        <a:ext cx="7012370" cy="1177282"/>
      </dsp:txXfrm>
    </dsp:sp>
    <dsp:sp modelId="{63EA70F6-185E-4E4C-86DC-F1913DC14991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0CFD7-A230-41D5-B882-578876EE42C1}">
      <dsp:nvSpPr>
        <dsp:cNvPr id="0" name=""/>
        <dsp:cNvSpPr/>
      </dsp:nvSpPr>
      <dsp:spPr>
        <a:xfrm>
          <a:off x="0" y="1177282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Requires defined permissions for minting, distributing and transferring tokens</a:t>
          </a:r>
        </a:p>
      </dsp:txBody>
      <dsp:txXfrm>
        <a:off x="0" y="1177282"/>
        <a:ext cx="7012370" cy="1177282"/>
      </dsp:txXfrm>
    </dsp:sp>
    <dsp:sp modelId="{A0528839-9799-452E-8FC6-76CF6F94566F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5F0C3-58E3-43C8-A679-E083480D3A28}">
      <dsp:nvSpPr>
        <dsp:cNvPr id="0" name=""/>
        <dsp:cNvSpPr/>
      </dsp:nvSpPr>
      <dsp:spPr>
        <a:xfrm>
          <a:off x="0" y="2354565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Token tax for infrequent use</a:t>
          </a:r>
        </a:p>
      </dsp:txBody>
      <dsp:txXfrm>
        <a:off x="0" y="2354565"/>
        <a:ext cx="7012370" cy="1177282"/>
      </dsp:txXfrm>
    </dsp:sp>
    <dsp:sp modelId="{0C4D3EB6-C460-462A-8F6F-FA8E2CBD8EE9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8F31-1229-4A7A-AEAC-B813B877F2C4}">
      <dsp:nvSpPr>
        <dsp:cNvPr id="0" name=""/>
        <dsp:cNvSpPr/>
      </dsp:nvSpPr>
      <dsp:spPr>
        <a:xfrm>
          <a:off x="0" y="3531848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Token tariff on hiring labor outside of immediate vicinity</a:t>
          </a:r>
        </a:p>
      </dsp:txBody>
      <dsp:txXfrm>
        <a:off x="0" y="3531848"/>
        <a:ext cx="7012370" cy="117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Crypto </a:t>
            </a:r>
            <a:r>
              <a:rPr lang="en-US" dirty="0" err="1"/>
              <a:t>CrEche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 Blockchain-Based Solution </a:t>
            </a:r>
            <a:r>
              <a:rPr lang="en-US"/>
              <a:t>for Childcare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 descr="A person holding a child&#10;&#10;Description automatically generated with low confidence">
            <a:extLst>
              <a:ext uri="{FF2B5EF4-FFF2-40B4-BE49-F238E27FC236}">
                <a16:creationId xmlns:a16="http://schemas.microsoft.com/office/drawing/2014/main" id="{45C96FA0-A289-4950-AF61-9B5C7A41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8" t="5037" r="5727" b="18123"/>
          <a:stretch/>
        </p:blipFill>
        <p:spPr>
          <a:xfrm>
            <a:off x="6924312" y="1272549"/>
            <a:ext cx="4202052" cy="45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43C5C-B5D1-4E6C-8A8E-2401715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Upscaling Use-Case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FD2911-3413-4781-82C3-2DEBC84B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54319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66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43C5C-B5D1-4E6C-8A8E-2401715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Tokenomics Implications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FD2911-3413-4781-82C3-2DEBC84B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31496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7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B4C2E38B-6B0D-41DE-AF0E-E0551D9D3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1AED9-3C74-40B5-8749-C3EBB5B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Q&amp;A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3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717D2-BCA9-4EAD-A3E2-1E149200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Graphic 6" descr="Handshake">
            <a:extLst>
              <a:ext uri="{FF2B5EF4-FFF2-40B4-BE49-F238E27FC236}">
                <a16:creationId xmlns:a16="http://schemas.microsoft.com/office/drawing/2014/main" id="{701DC064-210B-4F36-87CA-1536B8BF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by with a hand on its face&#10;&#10;Description automatically generated with low confidence">
            <a:extLst>
              <a:ext uri="{FF2B5EF4-FFF2-40B4-BE49-F238E27FC236}">
                <a16:creationId xmlns:a16="http://schemas.microsoft.com/office/drawing/2014/main" id="{1173AEE8-8D08-411F-9747-5938DF168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B84DB6-9875-4A0F-AF99-2057935FC0FD}"/>
              </a:ext>
            </a:extLst>
          </p:cNvPr>
          <p:cNvSpPr txBox="1">
            <a:spLocks/>
          </p:cNvSpPr>
          <p:nvPr/>
        </p:nvSpPr>
        <p:spPr>
          <a:xfrm>
            <a:off x="897227" y="1153886"/>
            <a:ext cx="3374265" cy="971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Childcare?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C36AFC-9DA4-442B-A256-9D3BF2C6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Highly trust based</a:t>
            </a:r>
          </a:p>
          <a:p>
            <a:r>
              <a:rPr lang="en-US" sz="1600"/>
              <a:t>Requires referrals and validation of referrals</a:t>
            </a:r>
          </a:p>
          <a:p>
            <a:r>
              <a:rPr lang="en-US" sz="1600"/>
              <a:t>Involves P2P transfer of value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577707F-B16C-43FD-82E1-3A12F78EA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9" b="125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ED7891-3D2D-4F33-9D01-3913E587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Crypto?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CCD3E7-246F-4863-9438-3C53895271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Trustless system</a:t>
            </a:r>
          </a:p>
          <a:p>
            <a:r>
              <a:rPr lang="en-US" dirty="0">
                <a:solidFill>
                  <a:srgbClr val="FFFFFF"/>
                </a:solidFill>
              </a:rPr>
              <a:t>Transaction history and digital identity validated on chain</a:t>
            </a:r>
          </a:p>
          <a:p>
            <a:r>
              <a:rPr lang="en-US" dirty="0">
                <a:solidFill>
                  <a:srgbClr val="FFFFFF"/>
                </a:solidFill>
              </a:rPr>
              <a:t>Simultaneous transfer of value and validation of transfer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FF265-01FB-45AD-A469-F7C0B82E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Ethos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DFB3-A898-489C-92A1-3567B806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 err="1"/>
              <a:t>BabyCoin</a:t>
            </a:r>
            <a:endParaRPr lang="en-US" dirty="0"/>
          </a:p>
          <a:p>
            <a:pPr lvl="1"/>
            <a:r>
              <a:rPr lang="en-US" dirty="0"/>
              <a:t>ERC-20 Utility Token</a:t>
            </a:r>
          </a:p>
          <a:p>
            <a:pPr lvl="1"/>
            <a:r>
              <a:rPr lang="en-US" dirty="0"/>
              <a:t>Does not translate to monetary value</a:t>
            </a:r>
          </a:p>
          <a:p>
            <a:pPr lvl="1"/>
            <a:r>
              <a:rPr lang="en-US" dirty="0"/>
              <a:t>Only has value in the community</a:t>
            </a:r>
          </a:p>
          <a:p>
            <a:r>
              <a:rPr lang="en-US" dirty="0"/>
              <a:t>Community/Neighborhood retains value</a:t>
            </a:r>
          </a:p>
          <a:p>
            <a:r>
              <a:rPr lang="en-US" dirty="0"/>
              <a:t>Incentivizes P2P value transfer within a community</a:t>
            </a:r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AE0FBE9-6255-4905-994B-EA2AB41B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86" y="702156"/>
            <a:ext cx="5299692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1BAD-C46B-4A4A-9048-C0D543B5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does it work?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364B41C-48D9-4F43-B6E6-E508FDDF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69621"/>
            <a:ext cx="3053422" cy="3012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3BDE-442F-4C9A-BD4C-D84C3BA2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822" y="2340864"/>
            <a:ext cx="665801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set number of tokens are allotted to the minter, in this case the community wallet address</a:t>
            </a:r>
          </a:p>
          <a:p>
            <a:r>
              <a:rPr lang="en-US" dirty="0">
                <a:solidFill>
                  <a:srgbClr val="FFFFFF"/>
                </a:solidFill>
              </a:rPr>
              <a:t>Minter transfers equal numbers of tokens to members of the community</a:t>
            </a:r>
          </a:p>
          <a:p>
            <a:r>
              <a:rPr lang="en-US" dirty="0">
                <a:solidFill>
                  <a:srgbClr val="FFFFFF"/>
                </a:solidFill>
              </a:rPr>
              <a:t>Members of the community exchange tokens for babysitting</a:t>
            </a:r>
          </a:p>
          <a:p>
            <a:r>
              <a:rPr lang="en-US" dirty="0">
                <a:solidFill>
                  <a:srgbClr val="FFFFFF"/>
                </a:solidFill>
              </a:rPr>
              <a:t>Job Listings are stored on chain and are viewable by members of the community</a:t>
            </a:r>
          </a:p>
          <a:p>
            <a:r>
              <a:rPr lang="en-US" dirty="0">
                <a:solidFill>
                  <a:srgbClr val="FFFFFF"/>
                </a:solidFill>
              </a:rPr>
              <a:t>Parent A can choose to engage in a Job Listing submitted by Parent B</a:t>
            </a:r>
          </a:p>
          <a:p>
            <a:r>
              <a:rPr lang="en-US" dirty="0">
                <a:solidFill>
                  <a:srgbClr val="FFFFFF"/>
                </a:solidFill>
              </a:rPr>
              <a:t>Parent B sends tokens to Parent A</a:t>
            </a:r>
          </a:p>
        </p:txBody>
      </p:sp>
    </p:spTree>
    <p:extLst>
      <p:ext uri="{BB962C8B-B14F-4D97-AF65-F5344CB8AC3E}">
        <p14:creationId xmlns:p14="http://schemas.microsoft.com/office/powerpoint/2010/main" val="367807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522715-715F-4E0F-90E4-ACE70691E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3C29B-2DE3-4DCE-B112-570E2054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Job Listings Contract</a:t>
            </a:r>
          </a:p>
        </p:txBody>
      </p:sp>
    </p:spTree>
    <p:extLst>
      <p:ext uri="{BB962C8B-B14F-4D97-AF65-F5344CB8AC3E}">
        <p14:creationId xmlns:p14="http://schemas.microsoft.com/office/powerpoint/2010/main" val="291211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8BAE37-7A9D-4A85-B991-003C45EB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110838"/>
            <a:ext cx="11292143" cy="41780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2DC59D2-3D39-4599-83E7-06BA35FD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03" y="1005840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Token Mint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949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298D-0CFB-471C-B182-361C4D38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 Integration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C54778-0D5E-447F-8740-B158EB6E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62126"/>
            <a:ext cx="5433917" cy="5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2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1D2E5-3052-4249-9B63-A3C07054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532" y="1539002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5" name="Picture 4" descr="A drawing of a person&#10;&#10;Description automatically generated with low confidence">
            <a:extLst>
              <a:ext uri="{FF2B5EF4-FFF2-40B4-BE49-F238E27FC236}">
                <a16:creationId xmlns:a16="http://schemas.microsoft.com/office/drawing/2014/main" id="{609668D1-141A-42A3-946E-3EFAD31C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15" b="-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31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{2D6D83B5-BA4C-4739-A90A-9FEF805C6310}tf33552983_win32</Template>
  <TotalTime>135</TotalTime>
  <Words>227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Crypto CrEche</vt:lpstr>
      <vt:lpstr>PowerPoint Presentation</vt:lpstr>
      <vt:lpstr>Why Crypto?</vt:lpstr>
      <vt:lpstr>Ethos</vt:lpstr>
      <vt:lpstr>How does it work?</vt:lpstr>
      <vt:lpstr>Job Listings Contract</vt:lpstr>
      <vt:lpstr>Token Mint and Distribution</vt:lpstr>
      <vt:lpstr>Python Integration</vt:lpstr>
      <vt:lpstr>DEMO</vt:lpstr>
      <vt:lpstr>Upscaling Use-Case</vt:lpstr>
      <vt:lpstr>Tokenomics Implications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CrEche</dc:title>
  <dc:creator>Aseem Mangaokar</dc:creator>
  <cp:lastModifiedBy>Aseem Mangaokar</cp:lastModifiedBy>
  <cp:revision>2</cp:revision>
  <dcterms:created xsi:type="dcterms:W3CDTF">2021-10-08T21:21:40Z</dcterms:created>
  <dcterms:modified xsi:type="dcterms:W3CDTF">2021-10-08T23:37:12Z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