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3" r:id="rId2"/>
    <p:sldId id="329" r:id="rId3"/>
    <p:sldId id="372" r:id="rId4"/>
    <p:sldId id="373" r:id="rId5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039">
          <p15:clr>
            <a:srgbClr val="A4A3A4"/>
          </p15:clr>
        </p15:guide>
        <p15:guide id="5" orient="horz" pos="2866">
          <p15:clr>
            <a:srgbClr val="A4A3A4"/>
          </p15:clr>
        </p15:guide>
        <p15:guide id="6" orient="horz" pos="689">
          <p15:clr>
            <a:srgbClr val="A4A3A4"/>
          </p15:clr>
        </p15:guide>
        <p15:guide id="7" orient="horz" pos="1661">
          <p15:clr>
            <a:srgbClr val="A4A3A4"/>
          </p15:clr>
        </p15:guide>
        <p15:guide id="8" pos="2167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6159">
          <p15:clr>
            <a:srgbClr val="A4A3A4"/>
          </p15:clr>
        </p15:guide>
        <p15:guide id="12" pos="3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3880"/>
    <a:srgbClr val="3B3B3B"/>
    <a:srgbClr val="FDCD05"/>
    <a:srgbClr val="F59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 autoAdjust="0"/>
    <p:restoredTop sz="90444"/>
  </p:normalViewPr>
  <p:slideViewPr>
    <p:cSldViewPr snapToGrid="0" showGuides="1">
      <p:cViewPr>
        <p:scale>
          <a:sx n="100" d="100"/>
          <a:sy n="100" d="100"/>
        </p:scale>
        <p:origin x="2024" y="280"/>
      </p:cViewPr>
      <p:guideLst>
        <p:guide orient="horz" pos="2160"/>
        <p:guide orient="horz" pos="346"/>
        <p:guide orient="horz" pos="4201"/>
        <p:guide orient="horz" pos="4039"/>
        <p:guide orient="horz" pos="2866"/>
        <p:guide orient="horz" pos="689"/>
        <p:guide orient="horz" pos="1661"/>
        <p:guide pos="2167"/>
        <p:guide pos="308"/>
        <p:guide pos="5932"/>
        <p:guide pos="6159"/>
        <p:guide pos="3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8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83CD-2E8D-412B-B006-3E05C658C17B}" type="datetimeFigureOut">
              <a:rPr lang="en-AU" smtClean="0"/>
              <a:pPr/>
              <a:t>13/08/2015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4A29-817A-4A0A-9B6A-4689D942547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25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IN-Medium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IN-Medium" pitchFamily="34" charset="0"/>
              </a:defRPr>
            </a:lvl1pPr>
          </a:lstStyle>
          <a:p>
            <a:fld id="{FC2C4B2A-75FC-4285-9041-E8B6172A4FE3}" type="datetimeFigureOut">
              <a:rPr lang="en-AU" smtClean="0"/>
              <a:pPr/>
              <a:t>13/08/2015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IN-Medium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IN-Medium" pitchFamily="34" charset="0"/>
              </a:defRPr>
            </a:lvl1pPr>
          </a:lstStyle>
          <a:p>
            <a:fld id="{247DAC8F-62A6-45B1-A9AC-3906BE2E8FE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91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IN-Medium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IN-Medium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IN-Medium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IN-Medium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IN-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software by writing functions and combining these functions</a:t>
            </a:r>
          </a:p>
          <a:p>
            <a:r>
              <a:rPr lang="en-US" baseline="0" dirty="0" smtClean="0"/>
              <a:t>Simple building blocks, a function that takes an input, and produces an output</a:t>
            </a:r>
          </a:p>
          <a:p>
            <a:r>
              <a:rPr lang="en-US" dirty="0" smtClean="0"/>
              <a:t>Reduces</a:t>
            </a:r>
            <a:r>
              <a:rPr lang="en-US" baseline="0" dirty="0" smtClean="0"/>
              <a:t> complexity and propensity for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C8F-62A6-45B1-A9AC-3906BE2E8FE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software by writing functions and combining these functions</a:t>
            </a:r>
          </a:p>
          <a:p>
            <a:r>
              <a:rPr lang="en-US" baseline="0" dirty="0" smtClean="0"/>
              <a:t>Simple building blocks, a function that takes an input, and produces an output</a:t>
            </a:r>
          </a:p>
          <a:p>
            <a:r>
              <a:rPr lang="en-US" dirty="0" smtClean="0"/>
              <a:t>Reduces</a:t>
            </a:r>
            <a:r>
              <a:rPr lang="en-US" baseline="0" dirty="0" smtClean="0"/>
              <a:t> complexity and propensity for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C8F-62A6-45B1-A9AC-3906BE2E8FE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46" y="2249557"/>
            <a:ext cx="5562053" cy="22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5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13" name="Oval 1"/>
          <p:cNvSpPr/>
          <p:nvPr userDrawn="1"/>
        </p:nvSpPr>
        <p:spPr>
          <a:xfrm>
            <a:off x="0" y="1"/>
            <a:ext cx="7721600" cy="6499224"/>
          </a:xfrm>
          <a:custGeom>
            <a:avLst/>
            <a:gdLst/>
            <a:ahLst/>
            <a:cxnLst/>
            <a:rect l="l" t="t" r="r" b="b"/>
            <a:pathLst>
              <a:path w="7721600" h="6499224">
                <a:moveTo>
                  <a:pt x="0" y="0"/>
                </a:moveTo>
                <a:lnTo>
                  <a:pt x="7378596" y="0"/>
                </a:lnTo>
                <a:cubicBezTo>
                  <a:pt x="7600237" y="545984"/>
                  <a:pt x="7721600" y="1143056"/>
                  <a:pt x="7721600" y="1768474"/>
                </a:cubicBezTo>
                <a:cubicBezTo>
                  <a:pt x="7721600" y="4381195"/>
                  <a:pt x="5603571" y="6499224"/>
                  <a:pt x="2990850" y="6499224"/>
                </a:cubicBezTo>
                <a:cubicBezTo>
                  <a:pt x="1856168" y="6499224"/>
                  <a:pt x="814789" y="6099744"/>
                  <a:pt x="0" y="5433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7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5772206"/>
            <a:ext cx="2047875" cy="10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6400800" y="476250"/>
            <a:ext cx="3162300" cy="3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533399"/>
            <a:ext cx="5588000" cy="1666875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0" y="2466975"/>
            <a:ext cx="5588000" cy="2800350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b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3549" y="478054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908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7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5772206"/>
            <a:ext cx="2047875" cy="10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18" t="31338" b="-1"/>
          <a:stretch/>
        </p:blipFill>
        <p:spPr bwMode="auto">
          <a:xfrm>
            <a:off x="1" y="0"/>
            <a:ext cx="7619999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6400800" y="476250"/>
            <a:ext cx="3162300" cy="3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0" y="2466975"/>
            <a:ext cx="5588000" cy="280035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533399"/>
            <a:ext cx="5588000" cy="1666875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3549" y="478054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60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11" name="Oval 1"/>
          <p:cNvSpPr/>
          <p:nvPr userDrawn="1"/>
        </p:nvSpPr>
        <p:spPr>
          <a:xfrm>
            <a:off x="0" y="1"/>
            <a:ext cx="7721600" cy="6499224"/>
          </a:xfrm>
          <a:custGeom>
            <a:avLst/>
            <a:gdLst/>
            <a:ahLst/>
            <a:cxnLst/>
            <a:rect l="l" t="t" r="r" b="b"/>
            <a:pathLst>
              <a:path w="7721600" h="6499224">
                <a:moveTo>
                  <a:pt x="0" y="0"/>
                </a:moveTo>
                <a:lnTo>
                  <a:pt x="7378596" y="0"/>
                </a:lnTo>
                <a:cubicBezTo>
                  <a:pt x="7600237" y="545984"/>
                  <a:pt x="7721600" y="1143056"/>
                  <a:pt x="7721600" y="1768474"/>
                </a:cubicBezTo>
                <a:cubicBezTo>
                  <a:pt x="7721600" y="4381195"/>
                  <a:pt x="5603571" y="6499224"/>
                  <a:pt x="2990850" y="6499224"/>
                </a:cubicBezTo>
                <a:cubicBezTo>
                  <a:pt x="1856168" y="6499224"/>
                  <a:pt x="814789" y="6099744"/>
                  <a:pt x="0" y="5433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6400800" y="476250"/>
            <a:ext cx="3162300" cy="3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533399"/>
            <a:ext cx="5588000" cy="1666875"/>
          </a:xfrm>
        </p:spPr>
        <p:txBody>
          <a:bodyPr anchor="t">
            <a:noAutofit/>
          </a:bodyPr>
          <a:lstStyle>
            <a:lvl1pPr marL="0" indent="0">
              <a:buNone/>
              <a:defRPr sz="40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0" y="2466975"/>
            <a:ext cx="5588000" cy="2800350"/>
          </a:xfrm>
        </p:spPr>
        <p:txBody>
          <a:bodyPr>
            <a:noAutofit/>
          </a:bodyPr>
          <a:lstStyle>
            <a:lvl1pPr>
              <a:defRPr b="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  <a:latin typeface="+mn-lt"/>
              </a:defRPr>
            </a:lvl2pPr>
            <a:lvl3pPr>
              <a:defRPr b="1">
                <a:solidFill>
                  <a:schemeClr val="tx2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74" y="5989996"/>
            <a:ext cx="1642924" cy="65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3549" y="478054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28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90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509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/>
          <p:nvPr userDrawn="1"/>
        </p:nvSpPr>
        <p:spPr>
          <a:xfrm>
            <a:off x="0" y="1"/>
            <a:ext cx="6350000" cy="5392238"/>
          </a:xfrm>
          <a:custGeom>
            <a:avLst/>
            <a:gdLst/>
            <a:ahLst/>
            <a:cxnLst/>
            <a:rect l="l" t="t" r="r" b="b"/>
            <a:pathLst>
              <a:path w="6350000" h="5392238">
                <a:moveTo>
                  <a:pt x="0" y="0"/>
                </a:moveTo>
                <a:lnTo>
                  <a:pt x="5993526" y="0"/>
                </a:lnTo>
                <a:cubicBezTo>
                  <a:pt x="6222478" y="486947"/>
                  <a:pt x="6350000" y="1030813"/>
                  <a:pt x="6350000" y="1604463"/>
                </a:cubicBezTo>
                <a:cubicBezTo>
                  <a:pt x="6350000" y="3696393"/>
                  <a:pt x="4654155" y="5392238"/>
                  <a:pt x="2562225" y="5392238"/>
                </a:cubicBezTo>
                <a:cubicBezTo>
                  <a:pt x="1572717" y="5392238"/>
                  <a:pt x="671829" y="5012809"/>
                  <a:pt x="0" y="43883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424" y="282888"/>
            <a:ext cx="4565651" cy="398431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088136"/>
            <a:ext cx="1367706" cy="5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6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12" name="Oval 9"/>
          <p:cNvSpPr/>
          <p:nvPr userDrawn="1"/>
        </p:nvSpPr>
        <p:spPr>
          <a:xfrm>
            <a:off x="0" y="1"/>
            <a:ext cx="7299326" cy="6857999"/>
          </a:xfrm>
          <a:custGeom>
            <a:avLst/>
            <a:gdLst/>
            <a:ahLst/>
            <a:cxnLst/>
            <a:rect l="l" t="t" r="r" b="b"/>
            <a:pathLst>
              <a:path w="7299326" h="6857999">
                <a:moveTo>
                  <a:pt x="948256" y="0"/>
                </a:moveTo>
                <a:lnTo>
                  <a:pt x="5652570" y="0"/>
                </a:lnTo>
                <a:cubicBezTo>
                  <a:pt x="6651762" y="723753"/>
                  <a:pt x="7299326" y="1900740"/>
                  <a:pt x="7299326" y="3228974"/>
                </a:cubicBezTo>
                <a:cubicBezTo>
                  <a:pt x="7299326" y="4837457"/>
                  <a:pt x="6349670" y="6224135"/>
                  <a:pt x="4980029" y="6857999"/>
                </a:cubicBezTo>
                <a:lnTo>
                  <a:pt x="1620797" y="6857999"/>
                </a:lnTo>
                <a:cubicBezTo>
                  <a:pt x="964077" y="6554650"/>
                  <a:pt x="404175" y="6077638"/>
                  <a:pt x="0" y="5485597"/>
                </a:cubicBezTo>
                <a:lnTo>
                  <a:pt x="0" y="972351"/>
                </a:lnTo>
                <a:cubicBezTo>
                  <a:pt x="256911" y="595276"/>
                  <a:pt x="577482" y="265194"/>
                  <a:pt x="948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287411"/>
            <a:ext cx="1367706" cy="5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 Placeholder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900" y="1373188"/>
            <a:ext cx="5832202" cy="1350961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2" name="Text Placeholder 5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900" y="3124200"/>
            <a:ext cx="5832202" cy="2476500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Oval 14"/>
          <p:cNvSpPr/>
          <p:nvPr userDrawn="1"/>
        </p:nvSpPr>
        <p:spPr>
          <a:xfrm>
            <a:off x="6162675" y="3190875"/>
            <a:ext cx="3162300" cy="3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62675" y="3177936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80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8" name="Oval 9"/>
          <p:cNvSpPr/>
          <p:nvPr userDrawn="1"/>
        </p:nvSpPr>
        <p:spPr>
          <a:xfrm>
            <a:off x="0" y="1"/>
            <a:ext cx="7299326" cy="6857999"/>
          </a:xfrm>
          <a:custGeom>
            <a:avLst/>
            <a:gdLst/>
            <a:ahLst/>
            <a:cxnLst/>
            <a:rect l="l" t="t" r="r" b="b"/>
            <a:pathLst>
              <a:path w="7299326" h="6857999">
                <a:moveTo>
                  <a:pt x="948256" y="0"/>
                </a:moveTo>
                <a:lnTo>
                  <a:pt x="5652570" y="0"/>
                </a:lnTo>
                <a:cubicBezTo>
                  <a:pt x="6651762" y="723753"/>
                  <a:pt x="7299326" y="1900740"/>
                  <a:pt x="7299326" y="3228974"/>
                </a:cubicBezTo>
                <a:cubicBezTo>
                  <a:pt x="7299326" y="4837457"/>
                  <a:pt x="6349670" y="6224135"/>
                  <a:pt x="4980029" y="6857999"/>
                </a:cubicBezTo>
                <a:lnTo>
                  <a:pt x="1620797" y="6857999"/>
                </a:lnTo>
                <a:cubicBezTo>
                  <a:pt x="964077" y="6554650"/>
                  <a:pt x="404175" y="6077638"/>
                  <a:pt x="0" y="5485597"/>
                </a:cubicBezTo>
                <a:lnTo>
                  <a:pt x="0" y="972351"/>
                </a:lnTo>
                <a:cubicBezTo>
                  <a:pt x="256911" y="595276"/>
                  <a:pt x="577482" y="265194"/>
                  <a:pt x="9482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0" name="Text Placeholder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900" y="1373188"/>
            <a:ext cx="5832202" cy="1350961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2" name="Text Placeholder 5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900" y="3124200"/>
            <a:ext cx="5832202" cy="2476500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  <a:latin typeface="+mn-lt"/>
              </a:defRPr>
            </a:lvl2pPr>
            <a:lvl3pPr>
              <a:defRPr b="1">
                <a:solidFill>
                  <a:schemeClr val="tx2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Oval 14"/>
          <p:cNvSpPr/>
          <p:nvPr userDrawn="1"/>
        </p:nvSpPr>
        <p:spPr>
          <a:xfrm>
            <a:off x="6162675" y="3190875"/>
            <a:ext cx="3162300" cy="3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49" y="245087"/>
            <a:ext cx="1474649" cy="58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62675" y="3177936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754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itl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9" name="Oval 9"/>
          <p:cNvSpPr/>
          <p:nvPr userDrawn="1"/>
        </p:nvSpPr>
        <p:spPr>
          <a:xfrm>
            <a:off x="0" y="1"/>
            <a:ext cx="7299326" cy="6857999"/>
          </a:xfrm>
          <a:custGeom>
            <a:avLst/>
            <a:gdLst/>
            <a:ahLst/>
            <a:cxnLst/>
            <a:rect l="l" t="t" r="r" b="b"/>
            <a:pathLst>
              <a:path w="7299326" h="6857999">
                <a:moveTo>
                  <a:pt x="948256" y="0"/>
                </a:moveTo>
                <a:lnTo>
                  <a:pt x="5652570" y="0"/>
                </a:lnTo>
                <a:cubicBezTo>
                  <a:pt x="6651762" y="723753"/>
                  <a:pt x="7299326" y="1900740"/>
                  <a:pt x="7299326" y="3228974"/>
                </a:cubicBezTo>
                <a:cubicBezTo>
                  <a:pt x="7299326" y="4837457"/>
                  <a:pt x="6349670" y="6224135"/>
                  <a:pt x="4980029" y="6857999"/>
                </a:cubicBezTo>
                <a:lnTo>
                  <a:pt x="1620797" y="6857999"/>
                </a:lnTo>
                <a:cubicBezTo>
                  <a:pt x="964077" y="6554650"/>
                  <a:pt x="404175" y="6077638"/>
                  <a:pt x="0" y="5485597"/>
                </a:cubicBezTo>
                <a:lnTo>
                  <a:pt x="0" y="972351"/>
                </a:lnTo>
                <a:cubicBezTo>
                  <a:pt x="256911" y="595276"/>
                  <a:pt x="577482" y="265194"/>
                  <a:pt x="9482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0" name="Text Placeholder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900" y="1373188"/>
            <a:ext cx="5832202" cy="1350961"/>
          </a:xfrm>
        </p:spPr>
        <p:txBody>
          <a:bodyPr anchor="t">
            <a:no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2" name="Text Placeholder 5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900" y="3124200"/>
            <a:ext cx="5832202" cy="24765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49" y="245087"/>
            <a:ext cx="1474649" cy="58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 userDrawn="1"/>
        </p:nvSpPr>
        <p:spPr>
          <a:xfrm>
            <a:off x="6162675" y="3190875"/>
            <a:ext cx="3162300" cy="3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62675" y="3177936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0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01" y="5970946"/>
            <a:ext cx="1642924" cy="65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 userDrawn="1"/>
        </p:nvSpPr>
        <p:spPr>
          <a:xfrm>
            <a:off x="361950" y="428625"/>
            <a:ext cx="9210675" cy="4895850"/>
          </a:xfrm>
          <a:prstGeom prst="roundRect">
            <a:avLst>
              <a:gd name="adj" fmla="val 7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784225" y="2438399"/>
            <a:ext cx="8331200" cy="2181226"/>
          </a:xfrm>
        </p:spPr>
        <p:txBody>
          <a:bodyPr anchor="t">
            <a:noAutofit/>
          </a:bodyPr>
          <a:lstStyle>
            <a:lvl1pPr marL="0" indent="0">
              <a:buNone/>
              <a:defRPr sz="48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784225" y="1371600"/>
            <a:ext cx="8331200" cy="90487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>
                <a:solidFill>
                  <a:schemeClr val="accent2"/>
                </a:solidFill>
                <a:latin typeface="+mn-lt"/>
              </a:defRPr>
            </a:lvl2pPr>
            <a:lvl3pPr>
              <a:defRPr b="1">
                <a:solidFill>
                  <a:schemeClr val="tx2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4283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01" y="5970946"/>
            <a:ext cx="1642924" cy="65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 userDrawn="1"/>
        </p:nvSpPr>
        <p:spPr>
          <a:xfrm>
            <a:off x="361950" y="428625"/>
            <a:ext cx="9210675" cy="4895850"/>
          </a:xfrm>
          <a:prstGeom prst="roundRect">
            <a:avLst>
              <a:gd name="adj" fmla="val 71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784225" y="2438399"/>
            <a:ext cx="8331200" cy="2181226"/>
          </a:xfrm>
        </p:spPr>
        <p:txBody>
          <a:bodyPr anchor="t">
            <a:noAutofit/>
          </a:bodyPr>
          <a:lstStyle>
            <a:lvl1pPr marL="0" indent="0"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784225" y="1371600"/>
            <a:ext cx="8331200" cy="90487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accent2"/>
                </a:solidFill>
                <a:latin typeface="+mn-lt"/>
              </a:defRPr>
            </a:lvl2pPr>
            <a:lvl3pPr>
              <a:defRPr b="1">
                <a:solidFill>
                  <a:schemeClr val="tx2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2368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 -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6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389072" y="2678113"/>
            <a:ext cx="8569325" cy="2970211"/>
          </a:xfrm>
        </p:spPr>
        <p:txBody>
          <a:bodyPr anchor="t">
            <a:noAutofit/>
          </a:bodyPr>
          <a:lstStyle>
            <a:lvl1pPr marL="0" indent="0">
              <a:buFont typeface="Arial" pitchFamily="34" charset="0"/>
              <a:buNone/>
              <a:defRPr sz="7200" b="1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389072" y="866775"/>
            <a:ext cx="8621578" cy="1571626"/>
          </a:xfrm>
        </p:spPr>
        <p:txBody>
          <a:bodyPr anchor="b">
            <a:noAutofit/>
          </a:bodyPr>
          <a:lstStyle>
            <a:lvl1pPr marL="0" indent="0">
              <a:buFont typeface="Arial" pitchFamily="34" charset="0"/>
              <a:buNone/>
              <a:defRPr b="0">
                <a:solidFill>
                  <a:schemeClr val="accent6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9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85" y="5636260"/>
            <a:ext cx="2314746" cy="12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2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 userDrawn="1"/>
        </p:nvSpPr>
        <p:spPr>
          <a:xfrm>
            <a:off x="9414669" y="6309048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049" y="6309048"/>
            <a:ext cx="360363" cy="3579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A4356AEF-A1E0-4841-BF65-BFF99E42A2D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Oval 5"/>
          <p:cNvSpPr/>
          <p:nvPr userDrawn="1"/>
        </p:nvSpPr>
        <p:spPr>
          <a:xfrm>
            <a:off x="488950" y="2549277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Arial" pitchFamily="34" charset="0"/>
              <a:buNone/>
            </a:pPr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2839484" y="2549277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190018" y="2549277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540551" y="2549277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>
            <a:stCxn id="6" idx="6"/>
            <a:endCxn id="7" idx="2"/>
          </p:cNvCxnSpPr>
          <p:nvPr userDrawn="1"/>
        </p:nvCxnSpPr>
        <p:spPr>
          <a:xfrm>
            <a:off x="2361158" y="3485381"/>
            <a:ext cx="47832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8" idx="2"/>
          </p:cNvCxnSpPr>
          <p:nvPr userDrawn="1"/>
        </p:nvCxnSpPr>
        <p:spPr>
          <a:xfrm>
            <a:off x="4711692" y="3485381"/>
            <a:ext cx="47832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6"/>
            <a:endCxn id="9" idx="2"/>
          </p:cNvCxnSpPr>
          <p:nvPr userDrawn="1"/>
        </p:nvCxnSpPr>
        <p:spPr>
          <a:xfrm>
            <a:off x="7062226" y="3485381"/>
            <a:ext cx="47832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549277"/>
            <a:ext cx="1871663" cy="1871911"/>
          </a:xfrm>
        </p:spPr>
        <p:txBody>
          <a:bodyPr lIns="144000" rIns="144000" anchor="ctr">
            <a:norm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715963" indent="0" algn="ctr">
              <a:buFontTx/>
              <a:buNone/>
              <a:defRPr sz="12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Insert Title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839484" y="2549277"/>
            <a:ext cx="1871663" cy="1871911"/>
          </a:xfrm>
        </p:spPr>
        <p:txBody>
          <a:bodyPr lIns="144000" rIns="144000" anchor="ctr">
            <a:norm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715963" indent="0" algn="ctr">
              <a:buFontTx/>
              <a:buNone/>
              <a:defRPr sz="12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Insert Title 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0018" y="2549277"/>
            <a:ext cx="1871663" cy="1871911"/>
          </a:xfrm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715963" indent="0" algn="ctr">
              <a:buFontTx/>
              <a:buNone/>
              <a:defRPr sz="12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Insert Title 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40551" y="2549277"/>
            <a:ext cx="1871663" cy="1871911"/>
          </a:xfrm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715963" indent="0" algn="ctr">
              <a:buFontTx/>
              <a:buNone/>
              <a:defRPr sz="12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Insert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381558" y="6284334"/>
            <a:ext cx="467986" cy="50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5989365"/>
            <a:ext cx="1638299" cy="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408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057480"/>
            <a:ext cx="8928100" cy="43239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05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493713" y="176671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3713" y="176671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248679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5"/>
          </p:nvPr>
        </p:nvSpPr>
        <p:spPr>
          <a:xfrm>
            <a:off x="488950" y="3206874"/>
            <a:ext cx="2105969" cy="2592264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5" name="Round Same Side Corner Rectangle 54"/>
          <p:cNvSpPr/>
          <p:nvPr userDrawn="1"/>
        </p:nvSpPr>
        <p:spPr>
          <a:xfrm>
            <a:off x="2763230" y="176671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30" y="176671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30" y="248679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58" name="Picture Placeholder 51"/>
          <p:cNvSpPr>
            <a:spLocks noGrp="1"/>
          </p:cNvSpPr>
          <p:nvPr>
            <p:ph type="pic" sz="quarter" idx="18"/>
          </p:nvPr>
        </p:nvSpPr>
        <p:spPr>
          <a:xfrm>
            <a:off x="2757634" y="3206874"/>
            <a:ext cx="2105969" cy="2592264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9" name="Round Same Side Corner Rectangle 58"/>
          <p:cNvSpPr/>
          <p:nvPr userDrawn="1"/>
        </p:nvSpPr>
        <p:spPr>
          <a:xfrm>
            <a:off x="5025639" y="176671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5025639" y="176671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61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025639" y="248679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62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5026318" y="3206874"/>
            <a:ext cx="2105969" cy="259226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7299764" y="176671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99764" y="176671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304527" y="248679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66" name="Picture Placeholder 51"/>
          <p:cNvSpPr>
            <a:spLocks noGrp="1"/>
          </p:cNvSpPr>
          <p:nvPr>
            <p:ph type="pic" sz="quarter" idx="24"/>
          </p:nvPr>
        </p:nvSpPr>
        <p:spPr>
          <a:xfrm>
            <a:off x="7295001" y="3206874"/>
            <a:ext cx="2105969" cy="259226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23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5989365"/>
            <a:ext cx="1638299" cy="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408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057480"/>
            <a:ext cx="8928100" cy="432396"/>
          </a:xfrm>
        </p:spPr>
        <p:txBody>
          <a:bodyPr anchor="ctr">
            <a:no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56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1763713"/>
            <a:ext cx="8928100" cy="481097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2262644"/>
            <a:ext cx="8928100" cy="481097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2761575"/>
            <a:ext cx="8928100" cy="481097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03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8950" y="3260506"/>
            <a:ext cx="8928100" cy="481097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04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88950" y="3759437"/>
            <a:ext cx="8928100" cy="481097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05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8950" y="4258368"/>
            <a:ext cx="8928100" cy="481097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06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4757299"/>
            <a:ext cx="8928100" cy="481097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07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950" y="5256230"/>
            <a:ext cx="8928100" cy="481097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715963" indent="-625475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è"/>
              <a:defRPr sz="2000" b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08</a:t>
            </a:r>
          </a:p>
        </p:txBody>
      </p:sp>
      <p:pic>
        <p:nvPicPr>
          <p:cNvPr id="14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5989365"/>
            <a:ext cx="1638299" cy="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408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057480"/>
            <a:ext cx="8928100" cy="432396"/>
          </a:xfrm>
        </p:spPr>
        <p:txBody>
          <a:bodyPr anchor="ctr">
            <a:no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7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129464" y="6021288"/>
            <a:ext cx="72008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1630363"/>
            <a:ext cx="8928100" cy="795436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1341438" inden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01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2514228"/>
            <a:ext cx="8928100" cy="787065"/>
          </a:xfrm>
          <a:solidFill>
            <a:schemeClr val="bg1">
              <a:lumMod val="65000"/>
            </a:schemeClr>
          </a:solidFill>
        </p:spPr>
        <p:txBody>
          <a:bodyPr anchor="ctr">
            <a:noAutofit/>
          </a:bodyPr>
          <a:lstStyle>
            <a:lvl1pPr marL="2154238" inden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8950" y="1630363"/>
            <a:ext cx="1223690" cy="792807"/>
          </a:xfrm>
          <a:prstGeom prst="homePlate">
            <a:avLst>
              <a:gd name="adj" fmla="val 34869"/>
            </a:avLst>
          </a:prstGeom>
          <a:solidFill>
            <a:schemeClr val="accent2"/>
          </a:solidFill>
        </p:spPr>
        <p:txBody>
          <a:bodyPr lIns="39600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36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2512455"/>
            <a:ext cx="2015778" cy="792807"/>
          </a:xfrm>
          <a:prstGeom prst="homePlate">
            <a:avLst>
              <a:gd name="adj" fmla="val 34869"/>
            </a:avLst>
          </a:prstGeom>
          <a:solidFill>
            <a:schemeClr val="accent5"/>
          </a:solidFill>
        </p:spPr>
        <p:txBody>
          <a:bodyPr rIns="252000"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None/>
              <a:defRPr lang="en-US" sz="36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950" y="3396184"/>
            <a:ext cx="8928100" cy="795436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1341438" inden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01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3394547"/>
            <a:ext cx="1223690" cy="792807"/>
          </a:xfrm>
          <a:prstGeom prst="homePlate">
            <a:avLst>
              <a:gd name="adj" fmla="val 34869"/>
            </a:avLst>
          </a:prstGeom>
          <a:solidFill>
            <a:schemeClr val="accent2"/>
          </a:solidFill>
        </p:spPr>
        <p:txBody>
          <a:bodyPr lIns="39600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36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8950" y="4279330"/>
            <a:ext cx="8928100" cy="795436"/>
          </a:xfrm>
          <a:solidFill>
            <a:schemeClr val="bg1">
              <a:lumMod val="65000"/>
            </a:schemeClr>
          </a:solidFill>
        </p:spPr>
        <p:txBody>
          <a:bodyPr anchor="ctr">
            <a:noAutofit/>
          </a:bodyPr>
          <a:lstStyle>
            <a:lvl1pPr marL="1341438" inden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01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88950" y="4276639"/>
            <a:ext cx="1223690" cy="792807"/>
          </a:xfrm>
          <a:prstGeom prst="homePlate">
            <a:avLst>
              <a:gd name="adj" fmla="val 34869"/>
            </a:avLst>
          </a:prstGeom>
          <a:solidFill>
            <a:schemeClr val="accent2"/>
          </a:solidFill>
        </p:spPr>
        <p:txBody>
          <a:bodyPr lIns="39600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36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8950" y="5161906"/>
            <a:ext cx="8928100" cy="795436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1341438" inden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01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88950" y="5158731"/>
            <a:ext cx="1223690" cy="792807"/>
          </a:xfrm>
          <a:prstGeom prst="homePlate">
            <a:avLst>
              <a:gd name="adj" fmla="val 34869"/>
            </a:avLst>
          </a:prstGeom>
          <a:solidFill>
            <a:schemeClr val="accent2"/>
          </a:solidFill>
        </p:spPr>
        <p:txBody>
          <a:bodyPr lIns="39600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36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408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057480"/>
            <a:ext cx="8928100" cy="432396"/>
          </a:xfrm>
        </p:spPr>
        <p:txBody>
          <a:bodyPr anchor="ctr">
            <a:no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18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5989365"/>
            <a:ext cx="1638299" cy="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43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493713" y="174766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3713" y="174766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246774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5"/>
          </p:nvPr>
        </p:nvSpPr>
        <p:spPr>
          <a:xfrm>
            <a:off x="488950" y="3187824"/>
            <a:ext cx="2105969" cy="2592264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5" name="Round Same Side Corner Rectangle 54"/>
          <p:cNvSpPr/>
          <p:nvPr userDrawn="1"/>
        </p:nvSpPr>
        <p:spPr>
          <a:xfrm>
            <a:off x="2763230" y="174766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30" y="174766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30" y="246774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58" name="Picture Placeholder 51"/>
          <p:cNvSpPr>
            <a:spLocks noGrp="1"/>
          </p:cNvSpPr>
          <p:nvPr>
            <p:ph type="pic" sz="quarter" idx="18"/>
          </p:nvPr>
        </p:nvSpPr>
        <p:spPr>
          <a:xfrm>
            <a:off x="2757634" y="3187824"/>
            <a:ext cx="2105969" cy="2592264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59" name="Round Same Side Corner Rectangle 58"/>
          <p:cNvSpPr/>
          <p:nvPr userDrawn="1"/>
        </p:nvSpPr>
        <p:spPr>
          <a:xfrm>
            <a:off x="5025639" y="174766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5025639" y="174766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61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025639" y="246774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62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5026318" y="3187824"/>
            <a:ext cx="2105969" cy="2592264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7299764" y="1747664"/>
            <a:ext cx="2105969" cy="1440160"/>
          </a:xfrm>
          <a:prstGeom prst="round2SameRect">
            <a:avLst>
              <a:gd name="adj1" fmla="val 1005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99764" y="1747664"/>
            <a:ext cx="2105969" cy="720080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#.</a:t>
            </a:r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304527" y="2467744"/>
            <a:ext cx="2105969" cy="864096"/>
          </a:xfrm>
        </p:spPr>
        <p:txBody>
          <a:bodyPr tIns="108000" anchor="t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Agenda title text </a:t>
            </a:r>
            <a:br>
              <a:rPr lang="en-US" dirty="0" smtClean="0"/>
            </a:br>
            <a:r>
              <a:rPr lang="en-US" dirty="0" smtClean="0"/>
              <a:t>goes here.</a:t>
            </a:r>
          </a:p>
        </p:txBody>
      </p:sp>
      <p:sp>
        <p:nvSpPr>
          <p:cNvPr id="66" name="Picture Placeholder 51"/>
          <p:cNvSpPr>
            <a:spLocks noGrp="1"/>
          </p:cNvSpPr>
          <p:nvPr>
            <p:ph type="pic" sz="quarter" idx="24"/>
          </p:nvPr>
        </p:nvSpPr>
        <p:spPr>
          <a:xfrm>
            <a:off x="7295001" y="3187824"/>
            <a:ext cx="2105969" cy="2592264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23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5989365"/>
            <a:ext cx="1638299" cy="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408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057480"/>
            <a:ext cx="8928100" cy="432396"/>
          </a:xfrm>
        </p:spPr>
        <p:txBody>
          <a:bodyPr anchor="ctr">
            <a:no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40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8" name="Oval 1"/>
          <p:cNvSpPr/>
          <p:nvPr userDrawn="1"/>
        </p:nvSpPr>
        <p:spPr>
          <a:xfrm>
            <a:off x="1" y="1"/>
            <a:ext cx="9315401" cy="6857999"/>
          </a:xfrm>
          <a:custGeom>
            <a:avLst/>
            <a:gdLst/>
            <a:ahLst/>
            <a:cxnLst/>
            <a:rect l="l" t="t" r="r" b="b"/>
            <a:pathLst>
              <a:path w="9315401" h="6857999">
                <a:moveTo>
                  <a:pt x="0" y="0"/>
                </a:moveTo>
                <a:lnTo>
                  <a:pt x="8711527" y="0"/>
                </a:lnTo>
                <a:cubicBezTo>
                  <a:pt x="9096898" y="714296"/>
                  <a:pt x="9315401" y="1531781"/>
                  <a:pt x="9315401" y="2400300"/>
                </a:cubicBezTo>
                <a:cubicBezTo>
                  <a:pt x="9315401" y="4325894"/>
                  <a:pt x="8241342" y="6000626"/>
                  <a:pt x="6659583" y="6857999"/>
                </a:cubicBezTo>
                <a:lnTo>
                  <a:pt x="1836619" y="6857999"/>
                </a:lnTo>
                <a:cubicBezTo>
                  <a:pt x="1091708" y="6454292"/>
                  <a:pt x="459426" y="5869250"/>
                  <a:pt x="0" y="51613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11" name="Picture 2" descr="C:\Users\mchen\Desktop\SEEK_Aus_B_H_Mono Rev Tran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6040179"/>
            <a:ext cx="1561305" cy="82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8007351" cy="3882736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defRPr/>
            </a:lvl1pPr>
            <a:lvl2pPr>
              <a:lnSpc>
                <a:spcPct val="100000"/>
              </a:lnSpc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883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78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8" name="Oval 1"/>
          <p:cNvSpPr/>
          <p:nvPr userDrawn="1"/>
        </p:nvSpPr>
        <p:spPr>
          <a:xfrm>
            <a:off x="1" y="1"/>
            <a:ext cx="9315401" cy="6857999"/>
          </a:xfrm>
          <a:custGeom>
            <a:avLst/>
            <a:gdLst/>
            <a:ahLst/>
            <a:cxnLst/>
            <a:rect l="l" t="t" r="r" b="b"/>
            <a:pathLst>
              <a:path w="9315401" h="6857999">
                <a:moveTo>
                  <a:pt x="0" y="0"/>
                </a:moveTo>
                <a:lnTo>
                  <a:pt x="8711527" y="0"/>
                </a:lnTo>
                <a:cubicBezTo>
                  <a:pt x="9096898" y="714296"/>
                  <a:pt x="9315401" y="1531781"/>
                  <a:pt x="9315401" y="2400300"/>
                </a:cubicBezTo>
                <a:cubicBezTo>
                  <a:pt x="9315401" y="4325894"/>
                  <a:pt x="8241342" y="6000626"/>
                  <a:pt x="6659583" y="6857999"/>
                </a:cubicBezTo>
                <a:lnTo>
                  <a:pt x="1836619" y="6857999"/>
                </a:lnTo>
                <a:cubicBezTo>
                  <a:pt x="1091708" y="6454292"/>
                  <a:pt x="459426" y="5869250"/>
                  <a:pt x="0" y="51613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04" y="6208899"/>
            <a:ext cx="1239045" cy="49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8007351" cy="388273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883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80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9" name="Oval 1"/>
          <p:cNvSpPr/>
          <p:nvPr userDrawn="1"/>
        </p:nvSpPr>
        <p:spPr>
          <a:xfrm>
            <a:off x="1" y="1"/>
            <a:ext cx="9315401" cy="6857999"/>
          </a:xfrm>
          <a:custGeom>
            <a:avLst/>
            <a:gdLst/>
            <a:ahLst/>
            <a:cxnLst/>
            <a:rect l="l" t="t" r="r" b="b"/>
            <a:pathLst>
              <a:path w="9315401" h="6857999">
                <a:moveTo>
                  <a:pt x="0" y="0"/>
                </a:moveTo>
                <a:lnTo>
                  <a:pt x="8711527" y="0"/>
                </a:lnTo>
                <a:cubicBezTo>
                  <a:pt x="9096898" y="714296"/>
                  <a:pt x="9315401" y="1531781"/>
                  <a:pt x="9315401" y="2400300"/>
                </a:cubicBezTo>
                <a:cubicBezTo>
                  <a:pt x="9315401" y="4325894"/>
                  <a:pt x="8241342" y="6000626"/>
                  <a:pt x="6659583" y="6857999"/>
                </a:cubicBezTo>
                <a:lnTo>
                  <a:pt x="1836619" y="6857999"/>
                </a:lnTo>
                <a:cubicBezTo>
                  <a:pt x="1091708" y="6454292"/>
                  <a:pt x="459426" y="5869250"/>
                  <a:pt x="0" y="51613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04" y="6208899"/>
            <a:ext cx="1239045" cy="49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8007351" cy="3882736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8830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69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6128872"/>
            <a:ext cx="7245350" cy="63387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08768" y="6096000"/>
            <a:ext cx="9288463" cy="762000"/>
            <a:chOff x="308768" y="6096000"/>
            <a:chExt cx="9288463" cy="76200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68" y="6096000"/>
              <a:ext cx="9288463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924" y="6273566"/>
              <a:ext cx="1164429" cy="46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6237288"/>
            <a:ext cx="7540625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2175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8921751" cy="3882736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91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6128872"/>
            <a:ext cx="7245350" cy="63387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08768" y="6096000"/>
            <a:ext cx="9288463" cy="762000"/>
            <a:chOff x="308768" y="6096000"/>
            <a:chExt cx="9288463" cy="762000"/>
          </a:xfrm>
        </p:grpSpPr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68" y="6096000"/>
              <a:ext cx="9288463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924" y="6273566"/>
              <a:ext cx="1164429" cy="46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6237288"/>
            <a:ext cx="7540625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2175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8921751" cy="3882736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91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867400"/>
            <a:ext cx="1955798" cy="77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389072" y="2678113"/>
            <a:ext cx="8569325" cy="2970211"/>
          </a:xfrm>
        </p:spPr>
        <p:txBody>
          <a:bodyPr anchor="t">
            <a:noAutofit/>
          </a:bodyPr>
          <a:lstStyle>
            <a:lvl1pPr marL="0" indent="0">
              <a:buFont typeface="Arial" pitchFamily="34" charset="0"/>
              <a:buNone/>
              <a:defRPr sz="7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389072" y="866775"/>
            <a:ext cx="8621578" cy="1571626"/>
          </a:xfrm>
        </p:spPr>
        <p:txBody>
          <a:bodyPr anchor="b">
            <a:noAutofit/>
          </a:bodyPr>
          <a:lstStyle>
            <a:lvl1pPr marL="0" indent="0">
              <a:buFont typeface="Arial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299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 - With quot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308768" y="6096000"/>
            <a:ext cx="9288463" cy="762000"/>
            <a:chOff x="308768" y="6096000"/>
            <a:chExt cx="9288463" cy="762000"/>
          </a:xfrm>
        </p:grpSpPr>
        <p:pic>
          <p:nvPicPr>
            <p:cNvPr id="11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68" y="6096000"/>
              <a:ext cx="9288463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924" y="6273566"/>
              <a:ext cx="1164429" cy="46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25208" y="1343050"/>
            <a:ext cx="2592288" cy="2592288"/>
          </a:xfrm>
          <a:prstGeom prst="ellipse">
            <a:avLst/>
          </a:prstGeom>
          <a:solidFill>
            <a:schemeClr val="accent2"/>
          </a:solidFill>
        </p:spPr>
        <p:txBody>
          <a:bodyPr lIns="108000" tIns="108000" rIns="108000" bIns="108000"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83452" y="2892140"/>
            <a:ext cx="1872208" cy="1872208"/>
          </a:xfrm>
          <a:prstGeom prst="ellipse">
            <a:avLst/>
          </a:prstGeom>
          <a:solidFill>
            <a:schemeClr val="tx2"/>
          </a:solidFill>
        </p:spPr>
        <p:txBody>
          <a:bodyPr lIns="108000" tIns="108000" rIns="108000" bIns="108000"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329264" y="3530632"/>
            <a:ext cx="2227486" cy="2227486"/>
          </a:xfrm>
          <a:prstGeom prst="ellipse">
            <a:avLst/>
          </a:prstGeom>
          <a:solidFill>
            <a:schemeClr val="accent1"/>
          </a:solidFill>
        </p:spPr>
        <p:txBody>
          <a:bodyPr lIns="108000" tIns="108000" rIns="108000" bIns="108000" anchor="ctr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2175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488950" y="6237288"/>
            <a:ext cx="7540625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13165"/>
            <a:ext cx="4930776" cy="4292310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79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8768" y="6096000"/>
            <a:ext cx="9288463" cy="762000"/>
            <a:chOff x="308768" y="6096000"/>
            <a:chExt cx="9288463" cy="762000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68" y="6096000"/>
              <a:ext cx="9288463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924" y="6273566"/>
              <a:ext cx="1164429" cy="46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32860" y="1600199"/>
            <a:ext cx="4255317" cy="425531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6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6237288"/>
            <a:ext cx="7483475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2175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413165"/>
            <a:ext cx="4368801" cy="4673310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46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8768" y="6096000"/>
            <a:ext cx="9288463" cy="762000"/>
            <a:chOff x="308768" y="6096000"/>
            <a:chExt cx="9288463" cy="762000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68" y="6096000"/>
              <a:ext cx="9288463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924" y="6273566"/>
              <a:ext cx="1164429" cy="46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31028" y="1268413"/>
            <a:ext cx="4713634" cy="4713287"/>
          </a:xfrm>
          <a:prstGeom prst="rect">
            <a:avLst/>
          </a:prstGeom>
        </p:spPr>
        <p:txBody>
          <a:bodyPr anchor="ctr"/>
          <a:lstStyle>
            <a:lvl1pPr marL="26670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6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6237288"/>
            <a:ext cx="8075613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8921750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13165"/>
            <a:ext cx="4321176" cy="4559010"/>
          </a:xfrm>
        </p:spPr>
        <p:txBody>
          <a:bodyPr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6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0" y="0"/>
            <a:ext cx="8730817" cy="6858000"/>
          </a:xfrm>
          <a:custGeom>
            <a:avLst/>
            <a:gdLst/>
            <a:ahLst/>
            <a:cxnLst/>
            <a:rect l="l" t="t" r="r" b="b"/>
            <a:pathLst>
              <a:path w="8730817" h="6858000">
                <a:moveTo>
                  <a:pt x="0" y="0"/>
                </a:moveTo>
                <a:lnTo>
                  <a:pt x="7656913" y="0"/>
                </a:lnTo>
                <a:cubicBezTo>
                  <a:pt x="8334373" y="972163"/>
                  <a:pt x="8730817" y="2154284"/>
                  <a:pt x="8730817" y="3428999"/>
                </a:cubicBezTo>
                <a:cubicBezTo>
                  <a:pt x="8730817" y="4703716"/>
                  <a:pt x="8334372" y="5885837"/>
                  <a:pt x="765691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4797425" cy="4772554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b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513859" y="579909"/>
            <a:ext cx="4713634" cy="4713634"/>
          </a:xfrm>
          <a:prstGeom prst="ellipse">
            <a:avLst/>
          </a:prstGeom>
        </p:spPr>
        <p:txBody>
          <a:bodyPr anchor="ctr"/>
          <a:lstStyle>
            <a:lvl1pPr marL="266700" indent="0" algn="ctr">
              <a:buNone/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6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1" y="6237288"/>
            <a:ext cx="6480274" cy="431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8951" y="263524"/>
            <a:ext cx="5845174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4" y="6221486"/>
            <a:ext cx="1180381" cy="46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6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13" name="Oval 2"/>
          <p:cNvSpPr/>
          <p:nvPr userDrawn="1"/>
        </p:nvSpPr>
        <p:spPr>
          <a:xfrm>
            <a:off x="0" y="0"/>
            <a:ext cx="8730817" cy="6858000"/>
          </a:xfrm>
          <a:custGeom>
            <a:avLst/>
            <a:gdLst/>
            <a:ahLst/>
            <a:cxnLst/>
            <a:rect l="l" t="t" r="r" b="b"/>
            <a:pathLst>
              <a:path w="8730817" h="6858000">
                <a:moveTo>
                  <a:pt x="0" y="0"/>
                </a:moveTo>
                <a:lnTo>
                  <a:pt x="7656913" y="0"/>
                </a:lnTo>
                <a:cubicBezTo>
                  <a:pt x="8334373" y="972163"/>
                  <a:pt x="8730817" y="2154284"/>
                  <a:pt x="8730817" y="3428999"/>
                </a:cubicBezTo>
                <a:cubicBezTo>
                  <a:pt x="8730817" y="4703716"/>
                  <a:pt x="8334372" y="5885837"/>
                  <a:pt x="765691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4797425" cy="4772554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accent2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513859" y="579909"/>
            <a:ext cx="4713634" cy="471363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56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1" y="6237288"/>
            <a:ext cx="6480274" cy="431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8951" y="263524"/>
            <a:ext cx="5845174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4" y="6221486"/>
            <a:ext cx="1180381" cy="46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65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0" y="-9525"/>
            <a:ext cx="9524840" cy="6858000"/>
          </a:xfrm>
          <a:custGeom>
            <a:avLst/>
            <a:gdLst/>
            <a:ahLst/>
            <a:cxnLst/>
            <a:rect l="l" t="t" r="r" b="b"/>
            <a:pathLst>
              <a:path w="9524840" h="6858000">
                <a:moveTo>
                  <a:pt x="0" y="0"/>
                </a:moveTo>
                <a:lnTo>
                  <a:pt x="8493595" y="0"/>
                </a:lnTo>
                <a:cubicBezTo>
                  <a:pt x="9144400" y="945423"/>
                  <a:pt x="9524840" y="2091076"/>
                  <a:pt x="9524840" y="3325586"/>
                </a:cubicBezTo>
                <a:cubicBezTo>
                  <a:pt x="9524840" y="4651390"/>
                  <a:pt x="9086051" y="5874710"/>
                  <a:pt x="834544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11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7987393" cy="4772554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b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97825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8" name="Oval 1"/>
          <p:cNvSpPr/>
          <p:nvPr userDrawn="1"/>
        </p:nvSpPr>
        <p:spPr>
          <a:xfrm>
            <a:off x="0" y="0"/>
            <a:ext cx="9524840" cy="6858000"/>
          </a:xfrm>
          <a:custGeom>
            <a:avLst/>
            <a:gdLst/>
            <a:ahLst/>
            <a:cxnLst/>
            <a:rect l="l" t="t" r="r" b="b"/>
            <a:pathLst>
              <a:path w="9524840" h="6858000">
                <a:moveTo>
                  <a:pt x="0" y="0"/>
                </a:moveTo>
                <a:lnTo>
                  <a:pt x="8493595" y="0"/>
                </a:lnTo>
                <a:cubicBezTo>
                  <a:pt x="9144400" y="945423"/>
                  <a:pt x="9524840" y="2091076"/>
                  <a:pt x="9524840" y="3325586"/>
                </a:cubicBezTo>
                <a:cubicBezTo>
                  <a:pt x="9524840" y="4651390"/>
                  <a:pt x="9086051" y="5874710"/>
                  <a:pt x="834544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7987393" cy="4772554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97825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12" y="6393684"/>
            <a:ext cx="831053" cy="32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39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8" name="Oval 1"/>
          <p:cNvSpPr/>
          <p:nvPr userDrawn="1"/>
        </p:nvSpPr>
        <p:spPr>
          <a:xfrm>
            <a:off x="0" y="0"/>
            <a:ext cx="9524840" cy="6858000"/>
          </a:xfrm>
          <a:custGeom>
            <a:avLst/>
            <a:gdLst/>
            <a:ahLst/>
            <a:cxnLst/>
            <a:rect l="l" t="t" r="r" b="b"/>
            <a:pathLst>
              <a:path w="9524840" h="6858000">
                <a:moveTo>
                  <a:pt x="0" y="0"/>
                </a:moveTo>
                <a:lnTo>
                  <a:pt x="8493595" y="0"/>
                </a:lnTo>
                <a:cubicBezTo>
                  <a:pt x="9144400" y="945423"/>
                  <a:pt x="9524840" y="2091076"/>
                  <a:pt x="9524840" y="3325586"/>
                </a:cubicBezTo>
                <a:cubicBezTo>
                  <a:pt x="9524840" y="4651390"/>
                  <a:pt x="9086051" y="5874710"/>
                  <a:pt x="834544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7987393" cy="4772554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97825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9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9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3327920" y="-2279848"/>
            <a:ext cx="11345688" cy="113456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latin typeface="+mn-lt"/>
              </a:defRPr>
            </a:lvl1pPr>
          </a:lstStyle>
          <a:p>
            <a:r>
              <a:rPr lang="en-AU" dirty="0" smtClean="0"/>
              <a:t>Click to insert picture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83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9" name="Oval 2"/>
          <p:cNvSpPr/>
          <p:nvPr userDrawn="1"/>
        </p:nvSpPr>
        <p:spPr>
          <a:xfrm>
            <a:off x="0" y="0"/>
            <a:ext cx="9524840" cy="6858000"/>
          </a:xfrm>
          <a:custGeom>
            <a:avLst/>
            <a:gdLst/>
            <a:ahLst/>
            <a:cxnLst/>
            <a:rect l="l" t="t" r="r" b="b"/>
            <a:pathLst>
              <a:path w="9524840" h="6858000">
                <a:moveTo>
                  <a:pt x="0" y="0"/>
                </a:moveTo>
                <a:lnTo>
                  <a:pt x="8581001" y="0"/>
                </a:lnTo>
                <a:cubicBezTo>
                  <a:pt x="9179585" y="955352"/>
                  <a:pt x="9524840" y="2085182"/>
                  <a:pt x="9524840" y="3295650"/>
                </a:cubicBezTo>
                <a:cubicBezTo>
                  <a:pt x="9524840" y="4620748"/>
                  <a:pt x="9111098" y="5849212"/>
                  <a:pt x="8404459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7987393" cy="4772554"/>
          </a:xfrm>
        </p:spPr>
        <p:txBody>
          <a:bodyPr>
            <a:noAutofit/>
          </a:bodyPr>
          <a:lstStyle>
            <a:lvl1pPr>
              <a:defRPr b="0">
                <a:solidFill>
                  <a:schemeClr val="accent5"/>
                </a:solidFill>
                <a:latin typeface="+mn-lt"/>
              </a:defRPr>
            </a:lvl1pPr>
            <a:lvl2pPr>
              <a:defRPr>
                <a:solidFill>
                  <a:schemeClr val="accent5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accent5"/>
                </a:solidFill>
                <a:latin typeface="+mn-lt"/>
              </a:defRPr>
            </a:lvl3pPr>
            <a:lvl4pPr>
              <a:defRPr>
                <a:solidFill>
                  <a:schemeClr val="accent5"/>
                </a:solidFill>
                <a:latin typeface="+mn-lt"/>
              </a:defRPr>
            </a:lvl4pPr>
            <a:lvl5pPr>
              <a:defRPr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97825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12" y="6393684"/>
            <a:ext cx="831053" cy="32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06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 -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6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389072" y="2678113"/>
            <a:ext cx="8569325" cy="2970211"/>
          </a:xfrm>
        </p:spPr>
        <p:txBody>
          <a:bodyPr anchor="t">
            <a:noAutofit/>
          </a:bodyPr>
          <a:lstStyle>
            <a:lvl1pPr marL="0" indent="0">
              <a:buFont typeface="Arial" pitchFamily="34" charset="0"/>
              <a:buNone/>
              <a:defRPr sz="7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51"/>
          <p:cNvSpPr>
            <a:spLocks noGrp="1"/>
          </p:cNvSpPr>
          <p:nvPr>
            <p:ph type="body" sz="quarter" idx="12"/>
          </p:nvPr>
        </p:nvSpPr>
        <p:spPr>
          <a:xfrm>
            <a:off x="389072" y="866775"/>
            <a:ext cx="8621578" cy="1571626"/>
          </a:xfrm>
        </p:spPr>
        <p:txBody>
          <a:bodyPr anchor="b">
            <a:no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2" descr="C:\Users\mchen\Desktop\SEEK_Aus_B_H_Mono Rev Tran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624913"/>
            <a:ext cx="2380455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3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9" name="Oval 2"/>
          <p:cNvSpPr/>
          <p:nvPr userDrawn="1"/>
        </p:nvSpPr>
        <p:spPr>
          <a:xfrm>
            <a:off x="0" y="0"/>
            <a:ext cx="9524840" cy="6858000"/>
          </a:xfrm>
          <a:custGeom>
            <a:avLst/>
            <a:gdLst/>
            <a:ahLst/>
            <a:cxnLst/>
            <a:rect l="l" t="t" r="r" b="b"/>
            <a:pathLst>
              <a:path w="9524840" h="6858000">
                <a:moveTo>
                  <a:pt x="0" y="0"/>
                </a:moveTo>
                <a:lnTo>
                  <a:pt x="8581001" y="0"/>
                </a:lnTo>
                <a:cubicBezTo>
                  <a:pt x="9179585" y="955352"/>
                  <a:pt x="9524840" y="2085182"/>
                  <a:pt x="9524840" y="3295650"/>
                </a:cubicBezTo>
                <a:cubicBezTo>
                  <a:pt x="9524840" y="4620748"/>
                  <a:pt x="9111098" y="5849212"/>
                  <a:pt x="8404459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464733"/>
            <a:ext cx="7987393" cy="4772554"/>
          </a:xfrm>
        </p:spPr>
        <p:txBody>
          <a:bodyPr>
            <a:noAutofit/>
          </a:bodyPr>
          <a:lstStyle>
            <a:lvl1pPr>
              <a:defRPr b="0">
                <a:solidFill>
                  <a:schemeClr val="accent5"/>
                </a:solidFill>
                <a:latin typeface="+mn-lt"/>
              </a:defRPr>
            </a:lvl1pPr>
            <a:lvl2pPr>
              <a:defRPr>
                <a:solidFill>
                  <a:schemeClr val="accent5"/>
                </a:solidFill>
                <a:latin typeface="+mn-lt"/>
              </a:defRPr>
            </a:lvl2pPr>
            <a:lvl3pPr>
              <a:spcBef>
                <a:spcPts val="1200"/>
              </a:spcBef>
              <a:buClr>
                <a:schemeClr val="bg1"/>
              </a:buClr>
              <a:defRPr b="1">
                <a:solidFill>
                  <a:schemeClr val="accent5"/>
                </a:solidFill>
                <a:latin typeface="+mn-lt"/>
              </a:defRPr>
            </a:lvl3pPr>
            <a:lvl4pPr>
              <a:defRPr>
                <a:solidFill>
                  <a:schemeClr val="accent5"/>
                </a:solidFill>
                <a:latin typeface="+mn-lt"/>
              </a:defRPr>
            </a:lvl4pPr>
            <a:lvl5pPr>
              <a:defRPr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8950" y="263524"/>
            <a:ext cx="7997825" cy="719139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8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5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906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1" y="6237288"/>
            <a:ext cx="6480274" cy="431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pic>
        <p:nvPicPr>
          <p:cNvPr id="6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351313" y="0"/>
            <a:ext cx="442685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1" y="6237288"/>
            <a:ext cx="6480274" cy="431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pic>
        <p:nvPicPr>
          <p:cNvPr id="6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653457"/>
            <a:ext cx="8945154" cy="93550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009831" y="6021288"/>
            <a:ext cx="848544" cy="6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3303" y="2731757"/>
            <a:ext cx="8940800" cy="224568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89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653457"/>
            <a:ext cx="8945154" cy="935509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28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009831" y="6021288"/>
            <a:ext cx="848544" cy="6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3303" y="2731757"/>
            <a:ext cx="8940800" cy="224568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22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49" y="1653457"/>
            <a:ext cx="8945154" cy="935509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8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009831" y="6021288"/>
            <a:ext cx="848544" cy="6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3303" y="2731757"/>
            <a:ext cx="8940800" cy="2245685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982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3" t="32394"/>
          <a:stretch/>
        </p:blipFill>
        <p:spPr bwMode="auto">
          <a:xfrm>
            <a:off x="0" y="0"/>
            <a:ext cx="4954737" cy="418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122" y="540394"/>
            <a:ext cx="4197846" cy="2888605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AU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488949" y="1268413"/>
            <a:ext cx="8928101" cy="4968875"/>
          </a:xfrm>
        </p:spPr>
        <p:txBody>
          <a:bodyPr anchor="ctr"/>
          <a:lstStyle>
            <a:lvl1pPr marL="266700" indent="0" algn="ctr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AU"/>
          </a:p>
        </p:txBody>
      </p:sp>
      <p:sp>
        <p:nvSpPr>
          <p:cNvPr id="7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6237288"/>
            <a:ext cx="8075613" cy="431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00" b="0" baseline="0"/>
            </a:lvl1pPr>
          </a:lstStyle>
          <a:p>
            <a:pPr lvl="0"/>
            <a:r>
              <a:rPr lang="en-US" dirty="0" smtClean="0"/>
              <a:t>Insert Source Text</a:t>
            </a:r>
          </a:p>
        </p:txBody>
      </p:sp>
      <p:pic>
        <p:nvPicPr>
          <p:cNvPr id="8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pic>
        <p:nvPicPr>
          <p:cNvPr id="7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31" y="6257924"/>
            <a:ext cx="1113816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3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982618"/>
            <a:ext cx="8630112" cy="1080838"/>
          </a:xfrm>
        </p:spPr>
        <p:txBody>
          <a:bodyPr anchor="t"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3229488"/>
            <a:ext cx="8630112" cy="2016373"/>
          </a:xfrm>
        </p:spPr>
        <p:txBody>
          <a:bodyPr>
            <a:noAutofit/>
          </a:bodyPr>
          <a:lstStyle>
            <a:lvl1pPr>
              <a:defRPr b="1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905328" y="188640"/>
            <a:ext cx="1656184" cy="107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9057456" y="5953472"/>
            <a:ext cx="776536" cy="79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73348"/>
            <a:ext cx="1367706" cy="5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27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Logo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762500" y="0"/>
            <a:ext cx="5143500" cy="6858000"/>
          </a:xfr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3" y="2542951"/>
            <a:ext cx="3892955" cy="154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78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s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9906000" cy="6872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867400"/>
            <a:ext cx="1955798" cy="77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t="8761" b="4440"/>
          <a:stretch/>
        </p:blipFill>
        <p:spPr bwMode="auto">
          <a:xfrm>
            <a:off x="0" y="0"/>
            <a:ext cx="72993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 userDrawn="1"/>
        </p:nvSpPr>
        <p:spPr>
          <a:xfrm>
            <a:off x="0" y="2"/>
            <a:ext cx="8055429" cy="6857999"/>
          </a:xfrm>
          <a:custGeom>
            <a:avLst/>
            <a:gdLst/>
            <a:ahLst/>
            <a:cxnLst/>
            <a:rect l="l" t="t" r="r" b="b"/>
            <a:pathLst>
              <a:path w="8055429" h="6857999">
                <a:moveTo>
                  <a:pt x="1092603" y="0"/>
                </a:moveTo>
                <a:lnTo>
                  <a:pt x="6353225" y="0"/>
                </a:lnTo>
                <a:cubicBezTo>
                  <a:pt x="7388229" y="760554"/>
                  <a:pt x="8055429" y="1959991"/>
                  <a:pt x="8055429" y="3309257"/>
                </a:cubicBezTo>
                <a:cubicBezTo>
                  <a:pt x="8055429" y="4809891"/>
                  <a:pt x="7230132" y="6125193"/>
                  <a:pt x="5991853" y="6857999"/>
                </a:cubicBezTo>
                <a:lnTo>
                  <a:pt x="1453975" y="6857999"/>
                </a:lnTo>
                <a:cubicBezTo>
                  <a:pt x="858095" y="6505688"/>
                  <a:pt x="358015" y="6018195"/>
                  <a:pt x="0" y="5439789"/>
                </a:cubicBezTo>
                <a:lnTo>
                  <a:pt x="0" y="1178725"/>
                </a:lnTo>
                <a:cubicBezTo>
                  <a:pt x="282827" y="721513"/>
                  <a:pt x="654616" y="321226"/>
                  <a:pt x="1092603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916114"/>
            <a:ext cx="5832202" cy="1080838"/>
          </a:xfrm>
        </p:spPr>
        <p:txBody>
          <a:bodyPr anchor="t"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3428999"/>
            <a:ext cx="5832202" cy="2016373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defRPr b="0">
                <a:latin typeface="+mn-lt"/>
              </a:defRPr>
            </a:lvl1pPr>
            <a:lvl2pPr>
              <a:buClr>
                <a:schemeClr val="accent5"/>
              </a:buClr>
              <a:defRPr>
                <a:latin typeface="+mn-lt"/>
              </a:defRPr>
            </a:lvl2pPr>
            <a:lvl3pPr>
              <a:buClr>
                <a:schemeClr val="accent5"/>
              </a:buClr>
              <a:defRPr b="1">
                <a:latin typeface="+mn-lt"/>
              </a:defRPr>
            </a:lvl3pPr>
            <a:lvl4pPr>
              <a:buClr>
                <a:schemeClr val="accent5"/>
              </a:buCl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17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rgbClr val="0D3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7" name="Oval 1"/>
          <p:cNvSpPr/>
          <p:nvPr userDrawn="1"/>
        </p:nvSpPr>
        <p:spPr>
          <a:xfrm>
            <a:off x="0" y="2"/>
            <a:ext cx="8055429" cy="6857999"/>
          </a:xfrm>
          <a:custGeom>
            <a:avLst/>
            <a:gdLst/>
            <a:ahLst/>
            <a:cxnLst/>
            <a:rect l="l" t="t" r="r" b="b"/>
            <a:pathLst>
              <a:path w="8055429" h="6857999">
                <a:moveTo>
                  <a:pt x="1092603" y="0"/>
                </a:moveTo>
                <a:lnTo>
                  <a:pt x="6353225" y="0"/>
                </a:lnTo>
                <a:cubicBezTo>
                  <a:pt x="7388229" y="760554"/>
                  <a:pt x="8055429" y="1959991"/>
                  <a:pt x="8055429" y="3309257"/>
                </a:cubicBezTo>
                <a:cubicBezTo>
                  <a:pt x="8055429" y="4809891"/>
                  <a:pt x="7230132" y="6125193"/>
                  <a:pt x="5991853" y="6857999"/>
                </a:cubicBezTo>
                <a:lnTo>
                  <a:pt x="1453975" y="6857999"/>
                </a:lnTo>
                <a:cubicBezTo>
                  <a:pt x="858095" y="6505688"/>
                  <a:pt x="358015" y="6018195"/>
                  <a:pt x="0" y="5439789"/>
                </a:cubicBezTo>
                <a:lnTo>
                  <a:pt x="0" y="1178725"/>
                </a:lnTo>
                <a:cubicBezTo>
                  <a:pt x="282827" y="721513"/>
                  <a:pt x="654616" y="321226"/>
                  <a:pt x="1092603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C:\Users\mchen\Desktop\SEEK_Aus_B_H_Mono Rev Tran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624913"/>
            <a:ext cx="2380455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916114"/>
            <a:ext cx="5832202" cy="1080838"/>
          </a:xfrm>
        </p:spPr>
        <p:txBody>
          <a:bodyPr anchor="t">
            <a:noAutofit/>
          </a:bodyPr>
          <a:lstStyle>
            <a:lvl1pPr marL="0" indent="0">
              <a:buNone/>
              <a:defRPr sz="4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4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3428999"/>
            <a:ext cx="5832202" cy="2016373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defRPr b="0">
                <a:latin typeface="+mn-lt"/>
              </a:defRPr>
            </a:lvl1pPr>
            <a:lvl2pPr>
              <a:buClr>
                <a:schemeClr val="accent5"/>
              </a:buClr>
              <a:defRPr>
                <a:latin typeface="+mn-lt"/>
              </a:defRPr>
            </a:lvl2pPr>
            <a:lvl3pPr>
              <a:buClr>
                <a:schemeClr val="accent5"/>
              </a:buClr>
              <a:defRPr b="1">
                <a:latin typeface="+mn-lt"/>
              </a:defRPr>
            </a:lvl3pPr>
            <a:lvl4pPr>
              <a:buClr>
                <a:schemeClr val="accent5"/>
              </a:buCl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433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s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7" name="Oval 1"/>
          <p:cNvSpPr/>
          <p:nvPr userDrawn="1"/>
        </p:nvSpPr>
        <p:spPr>
          <a:xfrm>
            <a:off x="0" y="2"/>
            <a:ext cx="8055429" cy="6857999"/>
          </a:xfrm>
          <a:custGeom>
            <a:avLst/>
            <a:gdLst/>
            <a:ahLst/>
            <a:cxnLst/>
            <a:rect l="l" t="t" r="r" b="b"/>
            <a:pathLst>
              <a:path w="8055429" h="6857999">
                <a:moveTo>
                  <a:pt x="1092603" y="0"/>
                </a:moveTo>
                <a:lnTo>
                  <a:pt x="6353225" y="0"/>
                </a:lnTo>
                <a:cubicBezTo>
                  <a:pt x="7388229" y="760554"/>
                  <a:pt x="8055429" y="1959991"/>
                  <a:pt x="8055429" y="3309257"/>
                </a:cubicBezTo>
                <a:cubicBezTo>
                  <a:pt x="8055429" y="4809891"/>
                  <a:pt x="7230132" y="6125193"/>
                  <a:pt x="5991853" y="6857999"/>
                </a:cubicBezTo>
                <a:lnTo>
                  <a:pt x="1453975" y="6857999"/>
                </a:lnTo>
                <a:cubicBezTo>
                  <a:pt x="858095" y="6505688"/>
                  <a:pt x="358015" y="6018195"/>
                  <a:pt x="0" y="5439789"/>
                </a:cubicBezTo>
                <a:lnTo>
                  <a:pt x="0" y="1178725"/>
                </a:lnTo>
                <a:cubicBezTo>
                  <a:pt x="282827" y="721513"/>
                  <a:pt x="654616" y="321226"/>
                  <a:pt x="10926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9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85" y="5636260"/>
            <a:ext cx="2314746" cy="12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1916114"/>
            <a:ext cx="5832202" cy="1080838"/>
          </a:xfrm>
        </p:spPr>
        <p:txBody>
          <a:bodyPr anchor="t"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3428999"/>
            <a:ext cx="5832202" cy="2016373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defRPr b="0">
                <a:latin typeface="+mn-lt"/>
              </a:defRPr>
            </a:lvl1pPr>
            <a:lvl2pPr>
              <a:buClr>
                <a:schemeClr val="accent5"/>
              </a:buClr>
              <a:defRPr>
                <a:latin typeface="+mn-lt"/>
              </a:defRPr>
            </a:lvl2pPr>
            <a:lvl3pPr>
              <a:buClr>
                <a:schemeClr val="accent5"/>
              </a:buClr>
              <a:defRPr b="1">
                <a:latin typeface="+mn-lt"/>
              </a:defRPr>
            </a:lvl3pPr>
            <a:lvl4pPr>
              <a:buClr>
                <a:schemeClr val="accent5"/>
              </a:buCl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8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8" t="31338" b="-1"/>
          <a:stretch/>
        </p:blipFill>
        <p:spPr bwMode="auto">
          <a:xfrm>
            <a:off x="1" y="0"/>
            <a:ext cx="7619999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 userDrawn="1"/>
        </p:nvSpPr>
        <p:spPr>
          <a:xfrm>
            <a:off x="0" y="1"/>
            <a:ext cx="7721600" cy="6499224"/>
          </a:xfrm>
          <a:custGeom>
            <a:avLst/>
            <a:gdLst/>
            <a:ahLst/>
            <a:cxnLst/>
            <a:rect l="l" t="t" r="r" b="b"/>
            <a:pathLst>
              <a:path w="7721600" h="6499224">
                <a:moveTo>
                  <a:pt x="0" y="0"/>
                </a:moveTo>
                <a:lnTo>
                  <a:pt x="7378596" y="0"/>
                </a:lnTo>
                <a:cubicBezTo>
                  <a:pt x="7600237" y="545984"/>
                  <a:pt x="7721600" y="1143056"/>
                  <a:pt x="7721600" y="1768474"/>
                </a:cubicBezTo>
                <a:cubicBezTo>
                  <a:pt x="7721600" y="4381195"/>
                  <a:pt x="5603571" y="6499224"/>
                  <a:pt x="2990850" y="6499224"/>
                </a:cubicBezTo>
                <a:cubicBezTo>
                  <a:pt x="1856168" y="6499224"/>
                  <a:pt x="814789" y="6099744"/>
                  <a:pt x="0" y="54333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pic>
        <p:nvPicPr>
          <p:cNvPr id="7" name="Picture 2" descr="F:\Departments\Graphics\SEEK_Logos_2012\SEEK_Aus\Straight\SEEK_Aus_Brand\Colour Positive\SEEK_Aus_B_H_Pos_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5772206"/>
            <a:ext cx="2047875" cy="10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6400800" y="476250"/>
            <a:ext cx="3162300" cy="3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533399"/>
            <a:ext cx="5588000" cy="1666875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9" name="Text Placeholder 51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0" y="2466975"/>
            <a:ext cx="5588000" cy="280035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3549" y="478054"/>
            <a:ext cx="3188178" cy="318817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235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549274"/>
            <a:ext cx="8940800" cy="7191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79913"/>
            <a:ext cx="8921750" cy="4042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72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11" r:id="rId2"/>
    <p:sldLayoutId id="2147483727" r:id="rId3"/>
    <p:sldLayoutId id="2147483712" r:id="rId4"/>
    <p:sldLayoutId id="2147483654" r:id="rId5"/>
    <p:sldLayoutId id="2147483713" r:id="rId6"/>
    <p:sldLayoutId id="2147483694" r:id="rId7"/>
    <p:sldLayoutId id="2147483695" r:id="rId8"/>
    <p:sldLayoutId id="2147483715" r:id="rId9"/>
    <p:sldLayoutId id="2147483696" r:id="rId10"/>
    <p:sldLayoutId id="2147483697" r:id="rId11"/>
    <p:sldLayoutId id="2147483698" r:id="rId12"/>
    <p:sldLayoutId id="2147483728" r:id="rId13"/>
    <p:sldLayoutId id="2147483692" r:id="rId14"/>
    <p:sldLayoutId id="2147483716" r:id="rId15"/>
    <p:sldLayoutId id="2147483701" r:id="rId16"/>
    <p:sldLayoutId id="2147483719" r:id="rId17"/>
    <p:sldLayoutId id="2147483702" r:id="rId18"/>
    <p:sldLayoutId id="2147483704" r:id="rId19"/>
    <p:sldLayoutId id="2147483673" r:id="rId20"/>
    <p:sldLayoutId id="2147483674" r:id="rId21"/>
    <p:sldLayoutId id="2147483675" r:id="rId22"/>
    <p:sldLayoutId id="2147483676" r:id="rId23"/>
    <p:sldLayoutId id="2147483703" r:id="rId24"/>
    <p:sldLayoutId id="2147483705" r:id="rId25"/>
    <p:sldLayoutId id="2147483722" r:id="rId26"/>
    <p:sldLayoutId id="2147483706" r:id="rId27"/>
    <p:sldLayoutId id="2147483680" r:id="rId28"/>
    <p:sldLayoutId id="2147483690" r:id="rId29"/>
    <p:sldLayoutId id="2147483679" r:id="rId30"/>
    <p:sldLayoutId id="2147483667" r:id="rId31"/>
    <p:sldLayoutId id="2147483688" r:id="rId32"/>
    <p:sldLayoutId id="2147483724" r:id="rId33"/>
    <p:sldLayoutId id="2147483668" r:id="rId34"/>
    <p:sldLayoutId id="2147483707" r:id="rId35"/>
    <p:sldLayoutId id="2147483708" r:id="rId36"/>
    <p:sldLayoutId id="2147483731" r:id="rId37"/>
    <p:sldLayoutId id="2147483732" r:id="rId38"/>
    <p:sldLayoutId id="2147483725" r:id="rId39"/>
    <p:sldLayoutId id="2147483729" r:id="rId40"/>
    <p:sldLayoutId id="2147483670" r:id="rId41"/>
    <p:sldLayoutId id="2147483689" r:id="rId42"/>
    <p:sldLayoutId id="2147483678" r:id="rId43"/>
    <p:sldLayoutId id="2147483730" r:id="rId44"/>
    <p:sldLayoutId id="2147483726" r:id="rId45"/>
    <p:sldLayoutId id="2147483684" r:id="rId46"/>
    <p:sldLayoutId id="2147483685" r:id="rId47"/>
    <p:sldLayoutId id="2147483656" r:id="rId4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92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sz="2400" b="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896938" indent="-180975" algn="l" defTabSz="801688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2"/>
        </a:buClr>
        <a:buFont typeface="Arial" pitchFamily="34" charset="0"/>
        <a:buChar char="−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346200" indent="-2682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90000"/>
        <a:buFont typeface="Wingdings" pitchFamily="2" charset="2"/>
        <a:buChar char=""/>
        <a:defRPr sz="1400" b="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612900" indent="-1809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155825" indent="-1809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alibri" pitchFamily="34" charset="0"/>
        <a:buChar char="‒"/>
        <a:defRPr sz="1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F# Workshop</a:t>
            </a:r>
          </a:p>
          <a:p>
            <a:endParaRPr lang="en-AU" sz="2000" dirty="0" smtClean="0"/>
          </a:p>
          <a:p>
            <a:r>
              <a:rPr lang="en-AU" sz="2400" b="0" dirty="0" smtClean="0">
                <a:solidFill>
                  <a:schemeClr val="bg2"/>
                </a:solidFill>
              </a:rPr>
              <a:t>https://github.com/SEEK-Jobs/fsharp-workshop</a:t>
            </a:r>
            <a:endParaRPr lang="en-AU" sz="2800" b="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8A3E7060-4BD0-0049-B4FB-19346E67D3D6}" type="datetime2">
              <a:rPr lang="en-AU" smtClean="0"/>
              <a:t>Thursday, 13 August 2015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5857816"/>
            <a:ext cx="825406" cy="82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86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549274"/>
            <a:ext cx="8940800" cy="719139"/>
          </a:xfrm>
        </p:spPr>
        <p:txBody>
          <a:bodyPr/>
          <a:lstStyle/>
          <a:p>
            <a:r>
              <a:rPr lang="en-AU" dirty="0" smtClean="0"/>
              <a:t>Agenda </a:t>
            </a:r>
            <a:r>
              <a:rPr lang="en-AU" dirty="0" smtClean="0">
                <a:solidFill>
                  <a:schemeClr val="tx2"/>
                </a:solidFill>
              </a:rPr>
              <a:t>for today</a:t>
            </a:r>
            <a:endParaRPr lang="en-AU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584264"/>
              </p:ext>
            </p:extLst>
          </p:nvPr>
        </p:nvGraphicFramePr>
        <p:xfrm>
          <a:off x="488950" y="1485905"/>
          <a:ext cx="8820150" cy="471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/>
                <a:gridCol w="7429500"/>
              </a:tblGrid>
              <a:tr h="494050"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latin typeface="+mn-lt"/>
                        </a:rPr>
                        <a:t>Exercise</a:t>
                      </a:r>
                      <a:endParaRPr lang="en-AU" sz="1100" b="1" dirty="0">
                        <a:latin typeface="+mn-lt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09:00</a:t>
                      </a:r>
                      <a:endParaRPr lang="en-AU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+mn-lt"/>
                        </a:rPr>
                        <a:t>Introduction, setup your REPLs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09:30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latin typeface="+mn-lt"/>
                        </a:rPr>
                        <a:t>Functions</a:t>
                      </a:r>
                      <a:endParaRPr lang="en-AU" sz="1200" dirty="0" smtClean="0">
                        <a:latin typeface="+mn-l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10:30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Tuples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Coffee break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11:15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Records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11:45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Discriminated</a:t>
                      </a:r>
                      <a:r>
                        <a:rPr lang="en-AU" sz="1200" baseline="0" dirty="0" smtClean="0">
                          <a:latin typeface="+mn-lt"/>
                        </a:rPr>
                        <a:t> unions &amp; pattern matching (part 2)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12:15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Lunch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dirty="0" smtClean="0">
                          <a:latin typeface="+mn-lt"/>
                        </a:rPr>
                        <a:t>Recap, questions so far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13:30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unions &amp; pattern matching (part 2)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14:15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15:15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world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example: form validation for a web app</a:t>
                      </a: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70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303" y="471157"/>
            <a:ext cx="8940800" cy="1776743"/>
          </a:xfrm>
        </p:spPr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2844800"/>
            <a:ext cx="8369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“A </a:t>
            </a:r>
            <a:r>
              <a:rPr lang="en-US" sz="2800" dirty="0"/>
              <a:t>style of building the structure and elements of computer programs—that treats computation as the evaluation of mathematical functions and avoids changing-state and mutable data</a:t>
            </a:r>
            <a:r>
              <a:rPr lang="en-US" sz="2800" dirty="0" smtClean="0"/>
              <a:t>.”</a:t>
            </a:r>
          </a:p>
          <a:p>
            <a:endParaRPr lang="en-US" sz="2800" dirty="0"/>
          </a:p>
          <a:p>
            <a:r>
              <a:rPr lang="en-US" sz="2800" dirty="0" smtClean="0"/>
              <a:t>-- Wikipedia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303" y="471157"/>
            <a:ext cx="8940800" cy="1776743"/>
          </a:xfrm>
        </p:spPr>
        <p:txBody>
          <a:bodyPr/>
          <a:lstStyle/>
          <a:p>
            <a:r>
              <a:rPr lang="en-US" dirty="0" smtClean="0"/>
              <a:t>Start your REPLs!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2057400"/>
            <a:ext cx="8369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Visual Studio 2013 / 2015</a:t>
            </a:r>
          </a:p>
          <a:p>
            <a:endParaRPr lang="en-US" sz="2800" dirty="0"/>
          </a:p>
          <a:p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endParaRPr lang="en-US" sz="2800" dirty="0"/>
          </a:p>
          <a:p>
            <a:r>
              <a:rPr lang="en-US" sz="2800" dirty="0" err="1" smtClean="0"/>
              <a:t>MonoDevelop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Vagrant / </a:t>
            </a:r>
            <a:r>
              <a:rPr lang="en-US" sz="2800" dirty="0" err="1" smtClean="0"/>
              <a:t>Virtualbox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4e5ab6d-a819-43fe-85c6-eeedc70c2d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2fef386-8bd1-4ec9-bee2-041ab0749025"/>
</p:tagLst>
</file>

<file path=ppt/theme/theme1.xml><?xml version="1.0" encoding="utf-8"?>
<a:theme xmlns:a="http://schemas.openxmlformats.org/drawingml/2006/main" name="blank">
  <a:themeElements>
    <a:clrScheme name="Seek">
      <a:dk1>
        <a:srgbClr val="000000"/>
      </a:dk1>
      <a:lt1>
        <a:srgbClr val="FFFFFF"/>
      </a:lt1>
      <a:dk2>
        <a:srgbClr val="808080"/>
      </a:dk2>
      <a:lt2>
        <a:srgbClr val="FFFFFF"/>
      </a:lt2>
      <a:accent1>
        <a:srgbClr val="2E3192"/>
      </a:accent1>
      <a:accent2>
        <a:srgbClr val="EC008C"/>
      </a:accent2>
      <a:accent3>
        <a:srgbClr val="50B848"/>
      </a:accent3>
      <a:accent4>
        <a:srgbClr val="00A9E0"/>
      </a:accent4>
      <a:accent5>
        <a:srgbClr val="6C6C6C"/>
      </a:accent5>
      <a:accent6>
        <a:srgbClr val="3A3A3A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536</TotalTime>
  <Words>178</Words>
  <Application>Microsoft Macintosh PowerPoint</Application>
  <PresentationFormat>A4 Paper (210x297 mm)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DIN-Medium</vt:lpstr>
      <vt:lpstr>Wingdings</vt:lpstr>
      <vt:lpstr>Arial</vt:lpstr>
      <vt:lpstr>blank</vt:lpstr>
      <vt:lpstr>PowerPoint Presentation</vt:lpstr>
      <vt:lpstr>Agenda for today</vt:lpstr>
      <vt:lpstr>What is functional programming?</vt:lpstr>
      <vt:lpstr>Start your REPLs!</vt:lpstr>
    </vt:vector>
  </TitlesOfParts>
  <Company>Seek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Chen</dc:creator>
  <cp:lastModifiedBy>David Duffett</cp:lastModifiedBy>
  <cp:revision>45</cp:revision>
  <dcterms:created xsi:type="dcterms:W3CDTF">2012-11-15T22:02:47Z</dcterms:created>
  <dcterms:modified xsi:type="dcterms:W3CDTF">2015-08-13T00:12:29Z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dduffett</vt:lpwstr>
  </property>
  <property fmtid="{D5CDD505-2E9C-101B-9397-08002B2CF9AE}" pid="3" name="Offisync_ServerID">
    <vt:lpwstr>83ec5b9e-690c-476b-ac02-b34bec559f70</vt:lpwstr>
  </property>
  <property fmtid="{D5CDD505-2E9C-101B-9397-08002B2CF9AE}" pid="4" name="Jive_VersionGuid">
    <vt:lpwstr>6ee823c2-4661-4b9b-8768-ea7fed8a10f5</vt:lpwstr>
  </property>
  <property fmtid="{D5CDD505-2E9C-101B-9397-08002B2CF9AE}" pid="5" name="Offisync_ProviderInitializationData">
    <vt:lpwstr>https://seek.jiveon.com</vt:lpwstr>
  </property>
  <property fmtid="{D5CDD505-2E9C-101B-9397-08002B2CF9AE}" pid="6" name="Offisync_UniqueId">
    <vt:lpwstr>3374</vt:lpwstr>
  </property>
  <property fmtid="{D5CDD505-2E9C-101B-9397-08002B2CF9AE}" pid="7" name="Offisync_UpdateToken">
    <vt:lpwstr>3</vt:lpwstr>
  </property>
</Properties>
</file>