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B3C1-C9F3-174E-8927-10FE8E4C3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0937D-76AB-9443-9A17-3F37B5EB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B17F-FDED-D34C-829D-085A4054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93E9-5C70-D34C-A5C8-A3DF5F19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2195-8613-2948-9BF3-6DE0589A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F0DB-1481-9A4E-8D92-273D6DF2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9FED-A4E6-5143-97E1-947FF044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5C81-0FB5-DA47-9519-37F4B0BC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934E-FAE0-474A-8426-7EC83CF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30DA-F27A-4449-965E-B6712ABE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E8E9A-0D0F-9D48-AA8B-9D70028B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740F-3E1E-AF43-8101-5E0990A10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8C0C-B710-1341-87F9-6A1DC21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FA77-345E-A54F-94D4-C576A30C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74A6-D261-7744-B808-E75C66D0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78D-93C9-EC49-B83D-86B057F2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0757-04F3-EA4E-B8C4-0E4114AA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AB25-5C13-B040-8121-180F24AC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1932-DB6E-9E48-9510-8FC6CC7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E34D-2C02-DC4E-BD51-0B922BBC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CE1A-2DE9-9E41-841C-2881DAAE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FE5E-66B1-DD4D-9849-1A0F6DFC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F85C-56DD-B144-B4ED-97BBB74C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EE2C-174C-6B40-A1CB-5F18F003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640D-B042-1F40-9AFD-A20259D3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C6A-901D-AF42-A921-3660CCFB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5B28-3074-6B4D-A04D-E3B90ABCA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BC3C4-3600-4746-9652-58EF9DB0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C35D-D252-A246-94D3-EEF9473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2AD27-BF33-414B-AA02-491DC1F0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8525D-9EED-5E46-BE7A-BF77A8B6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406-7DB5-DE4E-92DC-721C10C8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B877-36F5-DB4C-B8A9-0DE341CC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FB29E-BBCF-134D-A3CB-B4C23E4A6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2D65-F7A4-AA46-8332-866EE5DE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38966-C0F1-4D4E-A0A4-4B3A3C09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FCF49-440C-DB4D-8398-1056B664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74F72-BAF2-1140-809B-052721C5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9F2A4-00AF-3941-AFF7-B943D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8E0F-E17C-6942-B351-32F408A8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9C013-EE25-3549-A1CB-6A9C70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E26C-E4C1-FF49-9CAF-4CF3EC38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D03A7-E767-1E45-B652-C7DF9D07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F2B68-4E62-2141-BB1D-E3DFA9A9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53A21-D343-404E-A900-7546BAE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92CA0-0DE7-0A41-9D81-022DE0F7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6438-6A6A-E743-B789-1D61A571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000-1ED2-AF40-9CC1-A86CC374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A9F3B-DE4C-BB4A-83B0-173BFE466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06F4-7B02-A943-9059-F187C98F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7BED-65D6-8A43-BBB4-688A1EF7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1086C-6E3D-1545-944E-21BB1BDA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A99-0EFA-7D49-A4D6-F8B40025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33937-AC2C-7A4B-AF77-FED9A8B03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C599-7FC9-044D-BF02-4D549461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C4359-6FBF-C14B-9963-A20F7873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2D45-7C58-654E-B241-DCBE233B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4D65-AFD1-E448-8277-C634E44B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35137-F610-FA4D-8A21-8E3BA1F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F1A4-838D-AD49-81B9-A690A178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9C43-0309-5E46-B7C8-916CBD0AE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4526-C54C-E441-B5DE-15F93BE19738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7D42-5569-A04F-A544-F1D865591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AE2-5045-3947-B7DD-88394F5F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9B9E-659D-0D4A-877A-281EBA10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02DEAF-0802-CE41-BB48-96206AC0FA25}"/>
              </a:ext>
            </a:extLst>
          </p:cNvPr>
          <p:cNvSpPr/>
          <p:nvPr/>
        </p:nvSpPr>
        <p:spPr>
          <a:xfrm>
            <a:off x="5410199" y="206828"/>
            <a:ext cx="1578429" cy="3483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sctri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A39707-619A-6642-89F1-E5FEF682A69A}"/>
              </a:ext>
            </a:extLst>
          </p:cNvPr>
          <p:cNvGrpSpPr/>
          <p:nvPr/>
        </p:nvGrpSpPr>
        <p:grpSpPr>
          <a:xfrm>
            <a:off x="2481946" y="968829"/>
            <a:ext cx="7663542" cy="5802086"/>
            <a:chOff x="2481946" y="838200"/>
            <a:chExt cx="7663542" cy="580208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DCB1FA1-96FE-BA4C-832E-F5C39F79047D}"/>
                </a:ext>
              </a:extLst>
            </p:cNvPr>
            <p:cNvSpPr/>
            <p:nvPr/>
          </p:nvSpPr>
          <p:spPr>
            <a:xfrm>
              <a:off x="2481946" y="838200"/>
              <a:ext cx="7663542" cy="580208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6B4396-365A-5247-BDE6-8193F5B0EA7C}"/>
                </a:ext>
              </a:extLst>
            </p:cNvPr>
            <p:cNvSpPr/>
            <p:nvPr/>
          </p:nvSpPr>
          <p:spPr>
            <a:xfrm>
              <a:off x="2895599" y="1736317"/>
              <a:ext cx="1578429" cy="3483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sctri.adata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47D559-A6BE-C541-B20D-076A4D5335F9}"/>
                </a:ext>
              </a:extLst>
            </p:cNvPr>
            <p:cNvSpPr/>
            <p:nvPr/>
          </p:nvSpPr>
          <p:spPr>
            <a:xfrm>
              <a:off x="2895598" y="2291486"/>
              <a:ext cx="1578429" cy="3483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sctri.query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09B90C-A948-F349-8A87-A82255B001E5}"/>
                </a:ext>
              </a:extLst>
            </p:cNvPr>
            <p:cNvSpPr/>
            <p:nvPr/>
          </p:nvSpPr>
          <p:spPr>
            <a:xfrm>
              <a:off x="5410200" y="1181146"/>
              <a:ext cx="1578429" cy="3483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sctri.score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F8827-245B-4542-A629-14EBAA692364}"/>
                </a:ext>
              </a:extLst>
            </p:cNvPr>
            <p:cNvSpPr/>
            <p:nvPr/>
          </p:nvSpPr>
          <p:spPr>
            <a:xfrm>
              <a:off x="5410200" y="1736316"/>
              <a:ext cx="1578429" cy="3483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sctri.cluster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05D639-26F3-D34D-B872-BCAC73EC6E3D}"/>
                </a:ext>
              </a:extLst>
            </p:cNvPr>
            <p:cNvSpPr/>
            <p:nvPr/>
          </p:nvSpPr>
          <p:spPr>
            <a:xfrm>
              <a:off x="8131625" y="1159345"/>
              <a:ext cx="1578429" cy="3483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sctri.metrics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693606-2D8B-4C4C-9A1F-9368FB683DDA}"/>
                </a:ext>
              </a:extLst>
            </p:cNvPr>
            <p:cNvSpPr/>
            <p:nvPr/>
          </p:nvSpPr>
          <p:spPr>
            <a:xfrm>
              <a:off x="5410199" y="2291486"/>
              <a:ext cx="1578429" cy="3483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sctri.invalid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AF888A-167A-8742-8563-C42023061856}"/>
                </a:ext>
              </a:extLst>
            </p:cNvPr>
            <p:cNvSpPr/>
            <p:nvPr/>
          </p:nvSpPr>
          <p:spPr>
            <a:xfrm>
              <a:off x="8131625" y="1736309"/>
              <a:ext cx="1578429" cy="3483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sctri.species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2F00D2-D41A-8F45-97A6-4A12D8AC3519}"/>
                </a:ext>
              </a:extLst>
            </p:cNvPr>
            <p:cNvSpPr/>
            <p:nvPr/>
          </p:nvSpPr>
          <p:spPr>
            <a:xfrm>
              <a:off x="8131625" y="2291479"/>
              <a:ext cx="1578429" cy="3483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sctri.criterion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EAF752-820A-5C45-AA1A-CF107E801AA9}"/>
                </a:ext>
              </a:extLst>
            </p:cNvPr>
            <p:cNvSpPr/>
            <p:nvPr/>
          </p:nvSpPr>
          <p:spPr>
            <a:xfrm>
              <a:off x="8131625" y="2933717"/>
              <a:ext cx="1578429" cy="3483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sctri.verbose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11DC6C-0A12-CD46-80E4-A6DFDF2F0F90}"/>
                </a:ext>
              </a:extLst>
            </p:cNvPr>
            <p:cNvSpPr/>
            <p:nvPr/>
          </p:nvSpPr>
          <p:spPr>
            <a:xfrm>
              <a:off x="2895599" y="1181146"/>
              <a:ext cx="1578429" cy="3483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sctri.dir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7C17E-7728-D043-AC0F-D678E8D5696A}"/>
                </a:ext>
              </a:extLst>
            </p:cNvPr>
            <p:cNvSpPr/>
            <p:nvPr/>
          </p:nvSpPr>
          <p:spPr>
            <a:xfrm>
              <a:off x="3058887" y="4876802"/>
              <a:ext cx="1578429" cy="3483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sctri.uns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DCEB90-7951-F54A-9A96-AF041070EDB6}"/>
                </a:ext>
              </a:extLst>
            </p:cNvPr>
            <p:cNvSpPr/>
            <p:nvPr/>
          </p:nvSpPr>
          <p:spPr>
            <a:xfrm>
              <a:off x="5470069" y="3918867"/>
              <a:ext cx="2726872" cy="3483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uns[‘marker genes’]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E43E03-028A-6C4F-BDCD-5676C4C7149C}"/>
                </a:ext>
              </a:extLst>
            </p:cNvPr>
            <p:cNvSpPr/>
            <p:nvPr/>
          </p:nvSpPr>
          <p:spPr>
            <a:xfrm>
              <a:off x="5470069" y="4484928"/>
              <a:ext cx="2726872" cy="3483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uns[‘exclusive_genes’]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4F1275-B76F-884E-A2EE-7647BF30442E}"/>
                </a:ext>
              </a:extLst>
            </p:cNvPr>
            <p:cNvSpPr/>
            <p:nvPr/>
          </p:nvSpPr>
          <p:spPr>
            <a:xfrm>
              <a:off x="5470069" y="5050989"/>
              <a:ext cx="2726872" cy="3483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uns[‘confusion_reassign’]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74FE9F-C873-8544-9783-EB3C33E28356}"/>
                </a:ext>
              </a:extLst>
            </p:cNvPr>
            <p:cNvSpPr/>
            <p:nvPr/>
          </p:nvSpPr>
          <p:spPr>
            <a:xfrm>
              <a:off x="5470069" y="5551747"/>
              <a:ext cx="2726872" cy="3483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uns[‘confusion_sccaf’]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420E1A-1628-5645-A586-F6E35DE5B2DD}"/>
                </a:ext>
              </a:extLst>
            </p:cNvPr>
            <p:cNvSpPr/>
            <p:nvPr/>
          </p:nvSpPr>
          <p:spPr>
            <a:xfrm>
              <a:off x="5219699" y="6106926"/>
              <a:ext cx="3227612" cy="3483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uns[‘raw_cluster_goodness’]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2A2D1A33-B0E1-854E-AAE8-AD2791F07847}"/>
                </a:ext>
              </a:extLst>
            </p:cNvPr>
            <p:cNvSpPr/>
            <p:nvPr/>
          </p:nvSpPr>
          <p:spPr>
            <a:xfrm>
              <a:off x="4887686" y="3918867"/>
              <a:ext cx="332013" cy="23622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Down Arrow 25">
            <a:extLst>
              <a:ext uri="{FF2B5EF4-FFF2-40B4-BE49-F238E27FC236}">
                <a16:creationId xmlns:a16="http://schemas.microsoft.com/office/drawing/2014/main" id="{CB5EA1A0-4C93-CA4A-BEBB-457B941EEF1E}"/>
              </a:ext>
            </a:extLst>
          </p:cNvPr>
          <p:cNvSpPr/>
          <p:nvPr/>
        </p:nvSpPr>
        <p:spPr>
          <a:xfrm>
            <a:off x="6144164" y="601432"/>
            <a:ext cx="169553" cy="367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DBCE2-5874-AF4E-8838-A9DD21CD5396}"/>
              </a:ext>
            </a:extLst>
          </p:cNvPr>
          <p:cNvSpPr/>
          <p:nvPr/>
        </p:nvSpPr>
        <p:spPr>
          <a:xfrm>
            <a:off x="563335" y="4098470"/>
            <a:ext cx="1513114" cy="33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sctri.score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09511-C2AD-A940-8B76-F41F49E7A0D6}"/>
              </a:ext>
            </a:extLst>
          </p:cNvPr>
          <p:cNvSpPr/>
          <p:nvPr/>
        </p:nvSpPr>
        <p:spPr>
          <a:xfrm>
            <a:off x="2618017" y="2427513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AF568-6286-0F42-A413-E3C85A3742FA}"/>
              </a:ext>
            </a:extLst>
          </p:cNvPr>
          <p:cNvSpPr/>
          <p:nvPr/>
        </p:nvSpPr>
        <p:spPr>
          <a:xfrm>
            <a:off x="2618017" y="4441371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88EC0-0E74-8547-996F-D5571337B3CC}"/>
              </a:ext>
            </a:extLst>
          </p:cNvPr>
          <p:cNvSpPr/>
          <p:nvPr/>
        </p:nvSpPr>
        <p:spPr>
          <a:xfrm>
            <a:off x="2618017" y="6008914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annotation_n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FD8A-C91D-924A-9D1E-B8555EF5367B}"/>
              </a:ext>
            </a:extLst>
          </p:cNvPr>
          <p:cNvSpPr txBox="1"/>
          <p:nvPr/>
        </p:nvSpPr>
        <p:spPr>
          <a:xfrm>
            <a:off x="2971800" y="520920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7785C-AA50-394E-B81C-ABFAC6BA13BE}"/>
              </a:ext>
            </a:extLst>
          </p:cNvPr>
          <p:cNvSpPr/>
          <p:nvPr/>
        </p:nvSpPr>
        <p:spPr>
          <a:xfrm>
            <a:off x="4550230" y="1643743"/>
            <a:ext cx="3320142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cluster_to_{metric_name}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A9B783-32AE-1141-8EBE-4F7449307E84}"/>
              </a:ext>
            </a:extLst>
          </p:cNvPr>
          <p:cNvSpPr/>
          <p:nvPr/>
        </p:nvSpPr>
        <p:spPr>
          <a:xfrm>
            <a:off x="4550230" y="2198914"/>
            <a:ext cx="3320142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cluster_to_reassign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32C27-0089-474F-87EA-C8C4F9A7EC2C}"/>
              </a:ext>
            </a:extLst>
          </p:cNvPr>
          <p:cNvSpPr/>
          <p:nvPr/>
        </p:nvSpPr>
        <p:spPr>
          <a:xfrm>
            <a:off x="4550230" y="2988129"/>
            <a:ext cx="3320142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cluster_to_doublet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B8C2E-0812-AD41-9D14-1496C5682EA8}"/>
              </a:ext>
            </a:extLst>
          </p:cNvPr>
          <p:cNvSpPr txBox="1"/>
          <p:nvPr/>
        </p:nvSpPr>
        <p:spPr>
          <a:xfrm>
            <a:off x="5889172" y="257447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38523-B10B-EA42-918E-2897D92A798E}"/>
              </a:ext>
            </a:extLst>
          </p:cNvPr>
          <p:cNvSpPr/>
          <p:nvPr/>
        </p:nvSpPr>
        <p:spPr>
          <a:xfrm>
            <a:off x="8730344" y="1475014"/>
            <a:ext cx="1513114" cy="3374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EF9355-8697-2D43-BCCA-4CA2A5064AB0}"/>
              </a:ext>
            </a:extLst>
          </p:cNvPr>
          <p:cNvSpPr/>
          <p:nvPr/>
        </p:nvSpPr>
        <p:spPr>
          <a:xfrm>
            <a:off x="8730344" y="2062844"/>
            <a:ext cx="1513114" cy="3374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FD5E4-1CD5-8D44-A0DE-1BB79B832162}"/>
              </a:ext>
            </a:extLst>
          </p:cNvPr>
          <p:cNvSpPr/>
          <p:nvPr/>
        </p:nvSpPr>
        <p:spPr>
          <a:xfrm>
            <a:off x="8730344" y="2813958"/>
            <a:ext cx="1513114" cy="3374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cluster_n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60C8C-58E8-AE41-8ACD-A3211686AF5B}"/>
              </a:ext>
            </a:extLst>
          </p:cNvPr>
          <p:cNvSpPr/>
          <p:nvPr/>
        </p:nvSpPr>
        <p:spPr>
          <a:xfrm>
            <a:off x="10515601" y="1475014"/>
            <a:ext cx="1513114" cy="337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ADBFD-A416-FA4F-AE21-D76AA406A8A7}"/>
              </a:ext>
            </a:extLst>
          </p:cNvPr>
          <p:cNvSpPr/>
          <p:nvPr/>
        </p:nvSpPr>
        <p:spPr>
          <a:xfrm>
            <a:off x="10537372" y="2073728"/>
            <a:ext cx="1513114" cy="337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25EC4-FFC3-8C4A-BCC1-C01DE3B02F6C}"/>
              </a:ext>
            </a:extLst>
          </p:cNvPr>
          <p:cNvSpPr/>
          <p:nvPr/>
        </p:nvSpPr>
        <p:spPr>
          <a:xfrm>
            <a:off x="10537372" y="2803071"/>
            <a:ext cx="1513114" cy="337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DDF578-9ACA-844E-8548-9AD735F4E61F}"/>
              </a:ext>
            </a:extLst>
          </p:cNvPr>
          <p:cNvSpPr txBox="1"/>
          <p:nvPr/>
        </p:nvSpPr>
        <p:spPr>
          <a:xfrm>
            <a:off x="10101944" y="2411186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557469-C8E5-F04D-B09C-88209D58F757}"/>
              </a:ext>
            </a:extLst>
          </p:cNvPr>
          <p:cNvSpPr/>
          <p:nvPr/>
        </p:nvSpPr>
        <p:spPr>
          <a:xfrm>
            <a:off x="2166257" y="2536372"/>
            <a:ext cx="272143" cy="3548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29894FD-010A-774F-8D0D-41A58EEB819E}"/>
              </a:ext>
            </a:extLst>
          </p:cNvPr>
          <p:cNvSpPr/>
          <p:nvPr/>
        </p:nvSpPr>
        <p:spPr>
          <a:xfrm>
            <a:off x="4204609" y="1698172"/>
            <a:ext cx="272143" cy="1627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1805C6A-823C-1845-8FE7-36717A9E896C}"/>
              </a:ext>
            </a:extLst>
          </p:cNvPr>
          <p:cNvSpPr/>
          <p:nvPr/>
        </p:nvSpPr>
        <p:spPr>
          <a:xfrm>
            <a:off x="8025495" y="1556657"/>
            <a:ext cx="272143" cy="1627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214AE7-F15B-AF41-A5B6-AB48B8B0D19F}"/>
              </a:ext>
            </a:extLst>
          </p:cNvPr>
          <p:cNvSpPr/>
          <p:nvPr/>
        </p:nvSpPr>
        <p:spPr>
          <a:xfrm>
            <a:off x="563335" y="4098470"/>
            <a:ext cx="1513114" cy="33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sctri.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2E6FF-E78D-4E4C-A3CC-EE13C4C30625}"/>
              </a:ext>
            </a:extLst>
          </p:cNvPr>
          <p:cNvSpPr/>
          <p:nvPr/>
        </p:nvSpPr>
        <p:spPr>
          <a:xfrm>
            <a:off x="2618017" y="2427513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338F-E66F-A44E-B41F-CBD900FEC882}"/>
              </a:ext>
            </a:extLst>
          </p:cNvPr>
          <p:cNvSpPr/>
          <p:nvPr/>
        </p:nvSpPr>
        <p:spPr>
          <a:xfrm>
            <a:off x="2618017" y="4441371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A4A47-719A-7E47-B02E-7DEAC1C2E9C7}"/>
              </a:ext>
            </a:extLst>
          </p:cNvPr>
          <p:cNvSpPr/>
          <p:nvPr/>
        </p:nvSpPr>
        <p:spPr>
          <a:xfrm>
            <a:off x="2618017" y="6008914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annotation_n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921E8-0A9C-1045-8951-2B5DB7B710F5}"/>
              </a:ext>
            </a:extLst>
          </p:cNvPr>
          <p:cNvSpPr txBox="1"/>
          <p:nvPr/>
        </p:nvSpPr>
        <p:spPr>
          <a:xfrm>
            <a:off x="2971800" y="520920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50595F4-74E9-4C4A-9EB1-795437CAA64E}"/>
              </a:ext>
            </a:extLst>
          </p:cNvPr>
          <p:cNvSpPr/>
          <p:nvPr/>
        </p:nvSpPr>
        <p:spPr>
          <a:xfrm>
            <a:off x="2166257" y="2536372"/>
            <a:ext cx="272143" cy="3548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B2AEC-62B4-BD43-AF37-7A9B6764568D}"/>
              </a:ext>
            </a:extLst>
          </p:cNvPr>
          <p:cNvSpPr/>
          <p:nvPr/>
        </p:nvSpPr>
        <p:spPr>
          <a:xfrm>
            <a:off x="4980217" y="2427513"/>
            <a:ext cx="4675412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[‘cluster1’,’cluster2’,’cluster3’…]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4422F-F85B-FA42-A329-122471009A11}"/>
              </a:ext>
            </a:extLst>
          </p:cNvPr>
          <p:cNvSpPr/>
          <p:nvPr/>
        </p:nvSpPr>
        <p:spPr>
          <a:xfrm>
            <a:off x="4980217" y="5998028"/>
            <a:ext cx="4675412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[‘cluster1’,’cluster2’,’cluster3’…]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10D47-578F-5443-AD1E-DAC099BFB2E8}"/>
              </a:ext>
            </a:extLst>
          </p:cNvPr>
          <p:cNvSpPr/>
          <p:nvPr/>
        </p:nvSpPr>
        <p:spPr>
          <a:xfrm>
            <a:off x="4980217" y="4441371"/>
            <a:ext cx="4675412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[‘cluster1’,’cluster2’,’cluster3’…]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7A4EE-78D8-0548-B1D0-8F1C54E7637D}"/>
              </a:ext>
            </a:extLst>
          </p:cNvPr>
          <p:cNvSpPr txBox="1"/>
          <p:nvPr/>
        </p:nvSpPr>
        <p:spPr>
          <a:xfrm>
            <a:off x="6574970" y="2002971"/>
            <a:ext cx="21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3619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6926A1-AE59-7442-B58F-BA1B916C2E30}"/>
              </a:ext>
            </a:extLst>
          </p:cNvPr>
          <p:cNvSpPr/>
          <p:nvPr/>
        </p:nvSpPr>
        <p:spPr>
          <a:xfrm>
            <a:off x="250373" y="2852059"/>
            <a:ext cx="1578429" cy="3483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sctri.uns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4ECC7-0230-584A-AA22-5F0FFFC6B0A1}"/>
              </a:ext>
            </a:extLst>
          </p:cNvPr>
          <p:cNvSpPr/>
          <p:nvPr/>
        </p:nvSpPr>
        <p:spPr>
          <a:xfrm>
            <a:off x="2661555" y="1894124"/>
            <a:ext cx="2726872" cy="348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uns[‘marker genes’]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282F4-F71A-8343-A2AA-5769FFF31A4F}"/>
              </a:ext>
            </a:extLst>
          </p:cNvPr>
          <p:cNvSpPr/>
          <p:nvPr/>
        </p:nvSpPr>
        <p:spPr>
          <a:xfrm>
            <a:off x="2661555" y="2460185"/>
            <a:ext cx="2726872" cy="348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uns[‘exclusive_genes’]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3F9D7-DE07-204D-8A09-C95CFB291541}"/>
              </a:ext>
            </a:extLst>
          </p:cNvPr>
          <p:cNvSpPr/>
          <p:nvPr/>
        </p:nvSpPr>
        <p:spPr>
          <a:xfrm>
            <a:off x="2661555" y="3026246"/>
            <a:ext cx="2726872" cy="348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uns[‘confusion_reassign’]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7F823-C647-024B-A5CE-25AA3AFDD692}"/>
              </a:ext>
            </a:extLst>
          </p:cNvPr>
          <p:cNvSpPr/>
          <p:nvPr/>
        </p:nvSpPr>
        <p:spPr>
          <a:xfrm>
            <a:off x="2661555" y="3527004"/>
            <a:ext cx="2726872" cy="348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uns[‘confusion_sccaf’]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EF13B-B220-0E44-8C61-E7E4EF699C11}"/>
              </a:ext>
            </a:extLst>
          </p:cNvPr>
          <p:cNvSpPr/>
          <p:nvPr/>
        </p:nvSpPr>
        <p:spPr>
          <a:xfrm>
            <a:off x="2411185" y="4082183"/>
            <a:ext cx="3227612" cy="348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uns[‘raw_cluster_goodness’]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426954D-5CFD-BC41-9729-9F83263078DB}"/>
              </a:ext>
            </a:extLst>
          </p:cNvPr>
          <p:cNvSpPr/>
          <p:nvPr/>
        </p:nvSpPr>
        <p:spPr>
          <a:xfrm>
            <a:off x="2079172" y="1894124"/>
            <a:ext cx="332013" cy="2362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E0F5F-7894-064C-A29A-197F07876762}"/>
              </a:ext>
            </a:extLst>
          </p:cNvPr>
          <p:cNvSpPr/>
          <p:nvPr/>
        </p:nvSpPr>
        <p:spPr>
          <a:xfrm>
            <a:off x="5970810" y="1387932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76EAF-9B8E-D841-AB71-0AE83CF9BEE7}"/>
              </a:ext>
            </a:extLst>
          </p:cNvPr>
          <p:cNvSpPr/>
          <p:nvPr/>
        </p:nvSpPr>
        <p:spPr>
          <a:xfrm>
            <a:off x="5970810" y="1888675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AB3FA-270E-D740-94F7-E27EE3A7ACB3}"/>
              </a:ext>
            </a:extLst>
          </p:cNvPr>
          <p:cNvSpPr/>
          <p:nvPr/>
        </p:nvSpPr>
        <p:spPr>
          <a:xfrm>
            <a:off x="5970810" y="2400309"/>
            <a:ext cx="1513114" cy="337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annotation_n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0CDC120-F725-B344-A824-FD87335D27F4}"/>
              </a:ext>
            </a:extLst>
          </p:cNvPr>
          <p:cNvSpPr/>
          <p:nvPr/>
        </p:nvSpPr>
        <p:spPr>
          <a:xfrm>
            <a:off x="5513612" y="1387932"/>
            <a:ext cx="332013" cy="1360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87E5D7-595B-6A4B-BD67-1F6243CC130A}"/>
              </a:ext>
            </a:extLst>
          </p:cNvPr>
          <p:cNvSpPr/>
          <p:nvPr/>
        </p:nvSpPr>
        <p:spPr>
          <a:xfrm>
            <a:off x="7614547" y="1387932"/>
            <a:ext cx="2411196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Pandas.DataFrame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1DC42-B9A8-6649-8514-B646DECD52E0}"/>
              </a:ext>
            </a:extLst>
          </p:cNvPr>
          <p:cNvSpPr txBox="1"/>
          <p:nvPr/>
        </p:nvSpPr>
        <p:spPr>
          <a:xfrm>
            <a:off x="7239000" y="93151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will be cluster name in this annotation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4B66C4-EC8A-D943-AC40-2261F9E079A9}"/>
              </a:ext>
            </a:extLst>
          </p:cNvPr>
          <p:cNvSpPr/>
          <p:nvPr/>
        </p:nvSpPr>
        <p:spPr>
          <a:xfrm>
            <a:off x="7625433" y="1877789"/>
            <a:ext cx="2411196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Pandas.DataFrame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BCA4E-F0F1-BE40-87B1-3A41B662B320}"/>
              </a:ext>
            </a:extLst>
          </p:cNvPr>
          <p:cNvSpPr/>
          <p:nvPr/>
        </p:nvSpPr>
        <p:spPr>
          <a:xfrm>
            <a:off x="7647204" y="2411189"/>
            <a:ext cx="2411196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Pandas.DataFrame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FCD79D-595A-054C-B7F8-5F3AB787365F}"/>
              </a:ext>
            </a:extLst>
          </p:cNvPr>
          <p:cNvSpPr/>
          <p:nvPr/>
        </p:nvSpPr>
        <p:spPr>
          <a:xfrm>
            <a:off x="6096000" y="4087625"/>
            <a:ext cx="2411196" cy="3374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Pandas.DataFrame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5F2E3-4823-F94E-B151-95B65042EBA1}"/>
              </a:ext>
            </a:extLst>
          </p:cNvPr>
          <p:cNvSpPr txBox="1"/>
          <p:nvPr/>
        </p:nvSpPr>
        <p:spPr>
          <a:xfrm>
            <a:off x="5916386" y="4587585"/>
            <a:ext cx="37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statistics for raw cluster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D2D179-515F-4B45-AA2A-C7EDFD8D9FEB}"/>
              </a:ext>
            </a:extLst>
          </p:cNvPr>
          <p:cNvSpPr txBox="1"/>
          <p:nvPr/>
        </p:nvSpPr>
        <p:spPr>
          <a:xfrm>
            <a:off x="6357257" y="3054844"/>
            <a:ext cx="53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will also be a DataFrame, corresponding to prediction accuracy across clusters</a:t>
            </a:r>
          </a:p>
        </p:txBody>
      </p:sp>
    </p:spTree>
    <p:extLst>
      <p:ext uri="{BB962C8B-B14F-4D97-AF65-F5344CB8AC3E}">
        <p14:creationId xmlns:p14="http://schemas.microsoft.com/office/powerpoint/2010/main" val="341030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212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8</cp:revision>
  <dcterms:created xsi:type="dcterms:W3CDTF">2021-09-24T14:44:13Z</dcterms:created>
  <dcterms:modified xsi:type="dcterms:W3CDTF">2021-09-24T16:15:51Z</dcterms:modified>
</cp:coreProperties>
</file>