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3FCC-4089-C246-8B2B-C18F7EFC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06DE-ACB6-3A49-9E23-2D1B8A08D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6A12-5FAB-DB4B-A812-49B2D7BC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3E43-526C-B747-AD32-63D8C0F9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B129-E9BF-EC48-999B-0040D7B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0C9F-42D3-B54A-AEF5-FDFA4793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A60A3-6973-D54E-96B6-95FAB3FD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AB53-49EB-774E-9585-E2373BC9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2B81-6E1F-BD46-9B81-04557852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8B63-92FB-8E4C-B4EF-39522B8A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64D30-53D5-0849-B30A-3AD0A3F4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72BF0-1E7B-5F44-AC31-FE8B43295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63F0-2A88-EA4E-AF93-700B3C72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608C-B87D-B04C-8A17-D3343CF4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AFB7-6B46-E846-AC4D-31338AAC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71CF-3701-A942-82C9-5B7AF13D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C306-3248-7D42-A28D-0AF0FE3F7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3451-F08C-4742-9E86-73292ECE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61FD-DE96-2A47-A134-5BF6E66C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B2BD-BA2F-BD4D-8CD2-C56C78B3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208-1350-7D46-93AE-1D04BBAD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FF25-C5A8-6A44-BC93-192A2ACA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0325-9E41-0F4D-AE1C-72A5E649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871D-708D-9144-83E6-8F5983F8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C742-2AD0-6B4F-A98C-64FAE89C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A6C6-53D3-A74F-987C-E72AE54A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2FF3-3C4A-F642-8926-6F539F786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19B0-AA80-1249-8753-6F6C93CE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B0A8A-5C07-7A45-9AE4-47AE9533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9A88E-994F-A24B-A713-8A2850C9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C2AA7-CA88-1741-AE4B-4485011F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D60-8E9D-F248-AD78-AF586CFB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98EB-B147-BF4B-B24D-8B269D59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24FBC-DB8F-6E44-B2BF-F789F6D0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21C93-73AE-584E-B744-87E4204B6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7B372-D312-574B-AFA9-96EF01721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F0A0E-BE64-6049-AB81-3B35ACEF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DA6B-CB0F-5E40-ABC0-84CED2A5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1DC26-EF07-3649-8516-12E93B7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5DD-A7AB-5E4F-846E-16343BD7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7394-F59D-134F-98A2-539156BF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8D791-D4C7-5144-9AF1-97254967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D54E3-6444-F540-A36D-1247D685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FDBEB-6490-BA4B-9C9F-1D94BFB9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0BCA4-AB5E-BA42-9CCE-23D5725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45A6B-64EB-E84A-B02A-CECB647F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A1A7-42B1-814D-A488-9FD201F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3BFE-7243-554B-8562-1B76034B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46F06-FB69-7B41-B19D-120D65E9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13C36-EC26-5F45-AB44-937978DF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70B9-ECAB-8F4E-85F8-9ECB488D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3B8D-443A-7B48-8B77-16B46040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9C82-6934-7049-9F20-5F5B321A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C29CD-9493-524F-AC5F-398BAACD0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0129C-9385-4842-A5F8-4619385A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4C33-6706-6F40-984B-24C6824B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97298-9107-BC43-BE90-9E351E8B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C13D1-EB03-0E48-BBC9-BAB3FE23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B6940-D5EA-6E4D-93F9-689003BE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C1A9-315C-B443-9FBE-D8E5AAA9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C961-04C6-9E4E-961D-3F97359D9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DF23-3E65-C74E-86FD-0B943A75FA6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2DEC-79CF-2A4E-B60F-E6DF5FA58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546D-5F42-574F-BE2F-1FBDAA276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CC83-F89E-2743-B42C-3EF3741A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0CCEB3-5C20-D542-9F4D-470A6071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4" y="450081"/>
            <a:ext cx="5120664" cy="268462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5DAEA5A-097C-0044-AA94-A34A2A15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79" y="450081"/>
            <a:ext cx="5274144" cy="268462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26AD327-DA81-074E-AEB2-15BCA0CDF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2" y="3691186"/>
            <a:ext cx="5272125" cy="2784651"/>
          </a:xfrm>
          <a:prstGeom prst="rect">
            <a:avLst/>
          </a:prstGeom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1413D3B-A972-DA45-BF75-1298F5087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79" y="3691187"/>
            <a:ext cx="5272125" cy="27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96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47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Guangyuan(Frank) (li2g2)</dc:creator>
  <cp:lastModifiedBy>Li, Guangyuan(Frank) (li2g2)</cp:lastModifiedBy>
  <cp:revision>2</cp:revision>
  <dcterms:created xsi:type="dcterms:W3CDTF">2021-09-24T16:43:42Z</dcterms:created>
  <dcterms:modified xsi:type="dcterms:W3CDTF">2021-09-24T16:45:46Z</dcterms:modified>
</cp:coreProperties>
</file>