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1168-3C12-E046-B643-BEC0718F6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71B5-0943-D045-9072-A5005612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85C0-85A1-6B45-A53F-EEC5248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54D2-BF52-3B47-9E48-FBB857E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A1CD-6FE0-9A46-A6C7-B63CC02E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29B4-C70E-EC4A-B4A6-860A9D6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B465D-A271-F440-AC38-872DC03C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D67F-4C4A-7648-A4A9-E253E45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BFDB-72D7-9F4B-B628-1EBC35A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73E4-CE44-E74C-BF87-121A9424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DD2B5-C0A3-9A4E-8DC1-89FECD1C4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8667-E60D-9A47-9D31-E962BE91F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6FDF-4E06-1548-92BB-708F684E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2CD9-285F-A545-B2EB-A6B79EB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2709-D0A9-C040-B573-9259FA67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3BDA-7A60-1642-BDF1-BC505B3C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6CF9-36C6-E844-86E4-844198DF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E67A-B2F0-6F4F-B93A-6E03A4A5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CA18A-B044-7B48-B49F-B17D6937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23E3-E081-7B4C-BB32-D625569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12F-0637-D943-B635-FAA97E71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3F40-708E-404F-8993-0E40299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1050-49E5-8F45-8FAA-7A4AD65C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8428-1833-D24E-B2EE-59DEE4A7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C6E1-5599-7E41-AC69-2979CE40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63C-8C48-FA46-8623-EE387204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8ECD-6645-7A44-8E0D-15C65263D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55BA1-1407-2D45-B69F-C2077763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EBDF-63DC-F741-9D9D-81055A0C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859D4-F884-8D4B-BCE8-8C0B829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3AFF-35F5-E44E-AEA6-848B70D8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B4DB-D5F2-1849-B576-1563322F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9E1A-31F4-344F-88F5-A9257A43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AA992-8013-4F42-B3E8-08965EC85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5BD7A-5DBA-5049-99FC-A52472A62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B438-970A-164A-8B53-36AB09952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FE47C-87C6-AA49-A703-7ADC2204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9571-6BC2-1440-B363-7A514276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1E856-5E97-DB40-B984-058F344E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D766-790E-7446-931E-760F0D2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961BD-15BA-2C41-A141-CBDD95C8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3E75E-3B78-C043-8537-CFCFF4A0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B9B57-346A-6A4D-B038-DD898BF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24A20-B5BA-694E-B995-A8456C10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012AE-168E-CA44-B90B-804F9710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E66A3-44BF-9640-82C9-18ED3DB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7349-E268-E347-B6E6-4FF14FF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F7CE-EE6B-EA44-B3E0-FC61EF17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54E11-43E4-1943-B018-49419D69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59CB-CE33-9147-80D8-BA70AF28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FA0E7-9F1B-8948-8625-0B1EE7EF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80BA-4F3E-5042-A99F-015D0F0A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2AD7-1B87-5A4C-85BF-12E9A3E4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217CF-8B13-B242-B40A-62FD2AF02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B20A-C470-CB4E-942B-D83B2208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A1F1-16B9-EE4F-AFA6-C6F050D1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75075-D281-1F47-9E93-77147B88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04DC-A0A9-C344-BE6F-60FECF4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1EC7B-C61A-A34D-B6FD-914E00FC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14C5E-C736-BD41-AB8C-82067298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A3788-2498-E549-9962-78B8F9FA5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C760-203D-D840-B3D0-F57C1569113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9C5C-4F75-C34E-9E21-22449E886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F6B0-FED4-7745-9513-7ADBC2AAA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EE66-7EBE-EF4B-A5F3-F5428C72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394D16-065B-E94D-BCDD-3F6D72D14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18582"/>
              </p:ext>
            </p:extLst>
          </p:nvPr>
        </p:nvGraphicFramePr>
        <p:xfrm>
          <a:off x="420913" y="2123923"/>
          <a:ext cx="523966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9915">
                  <a:extLst>
                    <a:ext uri="{9D8B030D-6E8A-4147-A177-3AD203B41FA5}">
                      <a16:colId xmlns:a16="http://schemas.microsoft.com/office/drawing/2014/main" val="2403532595"/>
                    </a:ext>
                  </a:extLst>
                </a:gridCol>
                <a:gridCol w="1309915">
                  <a:extLst>
                    <a:ext uri="{9D8B030D-6E8A-4147-A177-3AD203B41FA5}">
                      <a16:colId xmlns:a16="http://schemas.microsoft.com/office/drawing/2014/main" val="3347117396"/>
                    </a:ext>
                  </a:extLst>
                </a:gridCol>
                <a:gridCol w="1309915">
                  <a:extLst>
                    <a:ext uri="{9D8B030D-6E8A-4147-A177-3AD203B41FA5}">
                      <a16:colId xmlns:a16="http://schemas.microsoft.com/office/drawing/2014/main" val="3422579421"/>
                    </a:ext>
                  </a:extLst>
                </a:gridCol>
                <a:gridCol w="1309915">
                  <a:extLst>
                    <a:ext uri="{9D8B030D-6E8A-4147-A177-3AD203B41FA5}">
                      <a16:colId xmlns:a16="http://schemas.microsoft.com/office/drawing/2014/main" val="38126730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Unsupervised clustering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3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9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3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4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Cell_n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1557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420FB9-3A9C-ED4C-B1DA-3F2D5F23C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687"/>
              </p:ext>
            </p:extLst>
          </p:nvPr>
        </p:nvGraphicFramePr>
        <p:xfrm>
          <a:off x="5660573" y="2123923"/>
          <a:ext cx="2481942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3180811302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715667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 mapping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2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1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NK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0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CD4 TCM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CD4 TCM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6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6986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DCE687-9322-C846-A99F-137DE493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19732"/>
              </p:ext>
            </p:extLst>
          </p:nvPr>
        </p:nvGraphicFramePr>
        <p:xfrm>
          <a:off x="8142513" y="2123923"/>
          <a:ext cx="267788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8944">
                  <a:extLst>
                    <a:ext uri="{9D8B030D-6E8A-4147-A177-3AD203B41FA5}">
                      <a16:colId xmlns:a16="http://schemas.microsoft.com/office/drawing/2014/main" val="1863660871"/>
                    </a:ext>
                  </a:extLst>
                </a:gridCol>
                <a:gridCol w="1338944">
                  <a:extLst>
                    <a:ext uri="{9D8B030D-6E8A-4147-A177-3AD203B41FA5}">
                      <a16:colId xmlns:a16="http://schemas.microsoft.com/office/drawing/2014/main" val="36090972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Matched multimodal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5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naive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9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CD4 TCM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7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9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CD14 Mono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59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A8FC3F-4C63-6E4B-876F-0A187451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42839"/>
              </p:ext>
            </p:extLst>
          </p:nvPr>
        </p:nvGraphicFramePr>
        <p:xfrm>
          <a:off x="10820401" y="2123923"/>
          <a:ext cx="9506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686">
                  <a:extLst>
                    <a:ext uri="{9D8B030D-6E8A-4147-A177-3AD203B41FA5}">
                      <a16:colId xmlns:a16="http://schemas.microsoft.com/office/drawing/2014/main" val="333331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6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1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2</cp:revision>
  <dcterms:created xsi:type="dcterms:W3CDTF">2021-09-24T13:38:02Z</dcterms:created>
  <dcterms:modified xsi:type="dcterms:W3CDTF">2021-09-24T13:46:50Z</dcterms:modified>
</cp:coreProperties>
</file>