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43A-A0A9-C74F-80B1-87A3FED6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9A5E-7DF2-F849-886E-FD52EF23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10A2-E1ED-B54E-9AEF-714847B0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91FC-37E3-8949-8E13-27296FA2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2BC8-02C7-324B-99DC-8D923AA3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CAC-3E86-4D47-A059-5777BE7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C32E-5AD9-AE40-B089-0EDFA358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09CE-21EE-8B47-B523-49F4850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EBD5-BC02-9C41-8543-C97B493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2300-B50A-E24E-95A1-FC244372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93BE8-4A4A-3542-9BD6-01C232F13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9C92A-D367-BF4B-8BEB-5C40618C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490A-59E7-3541-BC2F-40F4E0FF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01DC-565B-B14E-9BD8-9F9AF91B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57C1-FB34-BE4E-9D66-3BEDAF8E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9CC-4C40-E948-B1B2-79C049AD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81A1-E127-A94D-8F66-97CD2BD1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09B9-C213-8041-8D49-8F12427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058F-B76B-774A-BB92-787E4E72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9451-EBC2-4347-A827-D340D7F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FC2-86E0-AF4B-84A0-3B7F2917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A566-AA95-D949-A781-0213A9D03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5E42-7A41-AF44-A655-975C5BB6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0C0A-CD94-D046-95BF-626FEB4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CF04-6476-354A-AF4E-1823FBAE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6F1-E9ED-7942-9E87-926B7A1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9F29-970F-504C-BC67-A24C0394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59A7-7655-C343-8183-E1C2FEA8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91B19-6EDB-924C-B2AE-375213D4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0200-E517-E249-B5FB-01F1123D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51D52-B49D-2F4F-AE65-BD1C5FF9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0387-B20E-7847-9C4D-8B82B915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0C2B-67BE-0643-BE1C-E6D064BB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87E4-E47B-804D-AB92-91D65671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D1EE0-3C60-7D40-95AE-85FA65D5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B8C66-CB22-C846-AD0A-604047C44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41885-07B5-B144-9AA4-7FEFE614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8585E-ED7C-D445-84D2-3394CB8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422E5-ACA1-B04A-8824-CC9410A4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EBC4-FD18-5F4F-943A-FE662DFD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3F4FC-DAB1-814C-8965-D018E5A3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10708-B137-DB4B-973B-90049E02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A5F8-E683-8D47-8893-AD94DB24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55FB4-DABA-EA4E-8C05-47154307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93D7-9733-5149-99A6-1E29E332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78815-D62D-2442-A4A2-4C24788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E13-3829-7144-BD8A-0A14752C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8B46-EC77-4E42-992D-E2DB0A2FB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E043-3A43-BA40-A150-899A5F4C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8B1E-08F0-BB45-AD04-0B2B1BC8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85AB-6624-8E42-B4F2-98244A2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221B-2CA1-6D4F-81FF-72D3302B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E08-9D5D-5546-86BE-D1DABBCE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F0FA-8C56-C44B-A895-A20E42CB1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A5CDD-B514-CB45-8856-215FD6A3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F29A-81B0-FC4B-B715-AA9320D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7AA6-C6A5-1F48-BCA7-81B858F6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5CCA-8B81-3348-B31F-5D78029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0352-600A-0449-ABAE-5FF26224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D11CF-F741-AD46-8EA0-8D323C6B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C9D1-9C91-3B45-9DC7-30F78D80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85B-2148-FF4E-95F8-AB2993A24B2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EADC-373E-DB42-AC9E-D1F85722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5FF9-FC1E-7846-9C1B-12F9F75A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9110-3354-EB48-A183-B9AF8E02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F85F50-C43E-DC4F-8D78-8879BB09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129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8AAEC-6C0E-5648-9683-97613517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527"/>
            <a:ext cx="12192000" cy="1327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56918-73B8-E74B-A4F1-ECCD9ABD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3700"/>
            <a:ext cx="12192000" cy="13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5A38C-2F09-414A-81DF-DF3BAEA2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34"/>
            <a:ext cx="12192000" cy="1264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B3221-6D16-4D4B-B667-399AB703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990"/>
            <a:ext cx="12192000" cy="13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064D5-0C42-5A45-8D49-775A7AB6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57" y="-127820"/>
            <a:ext cx="12192000" cy="121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E238A1-2D17-D842-9A65-1CA3C175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57" y="953149"/>
            <a:ext cx="12192000" cy="1265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9F9FF-91DF-894C-8B76-FAC72741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857" y="2207538"/>
            <a:ext cx="12192000" cy="1221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63E78-6080-2F44-87B3-FB9FDC39C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2" y="3429000"/>
            <a:ext cx="12192000" cy="1283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EF3A1-6D7D-824D-B3E6-DE97317C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332" y="4844998"/>
            <a:ext cx="12192000" cy="12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5</cp:revision>
  <dcterms:created xsi:type="dcterms:W3CDTF">2021-09-27T22:17:02Z</dcterms:created>
  <dcterms:modified xsi:type="dcterms:W3CDTF">2021-09-28T02:13:10Z</dcterms:modified>
</cp:coreProperties>
</file>