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289-6262-354D-B25C-8BBB0203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A11F-FABB-3D41-9F19-ED5B35F7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A50-DEA0-3646-9C28-6DBC2E1A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371E-4086-4E41-B775-10F07871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581E-A6CE-AB41-BDB5-A55006A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8AF3-40B4-6B4A-92EE-A93F4C8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6A25-93C4-7842-9012-768C3628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B19E-3817-DF41-81A1-91C208F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BEB4-9F15-1842-8063-84F9DEE6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1D4B-DF7A-E642-A4FF-13F09CB9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FC45-CAE2-6E4F-A4F4-F77841D64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8411-CD3A-7643-84BE-A9CB6876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2058-85A3-7442-A9F6-D7438B8D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DE1E-5AC7-014B-A72A-190A5936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9C28-9AAC-DC4A-BAFC-7729608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776-254F-3643-AF50-8031012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1A8B-242C-194E-B804-D3C89409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0593-D598-C14B-B2DE-818AD406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617D-BE00-CB4B-B3E2-4D2F55D3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0040-9D96-8746-A421-208A138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3BDB-B4E7-C343-8866-AF4AA52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DE86-7422-434E-B354-ADF297E2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2775-473F-EB44-A75E-FD35541E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4A2E-DD34-4646-85A2-52828691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1073-566A-E144-84B6-CD518DC4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FF-7FD5-E647-9082-2FCF2F16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CEF3-BC16-4E42-9339-DCF53914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42485-EC1A-9441-BF9F-7EF1FA1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210B-E4B9-4B4A-92B4-40E98CD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1ED9-F6CF-8D47-A081-13D6851B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3B27-C48D-C44A-BD04-F6EC1A1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DB8-A8F7-4647-8766-A0D01A5A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C6-FDFF-D14E-8C59-9304582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687E-AB98-3C4F-BB9C-815CC968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E0E9-D599-C243-AB0F-CA147C1A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9C6F1-B4D7-C549-B8EF-4DE7EDBA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103B1-1F33-F542-B614-507C6F9C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EA08E-BD38-5A4C-A9B0-A107052B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C7DE1-1A9C-8944-9D28-4E14C44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CE2-8118-5049-8ECD-B99DE562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F081-3B5B-1A4E-A18A-F039644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5D4E4-7519-7844-9577-2CB54073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75BE-E123-BA4B-8EE6-8E84A4C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80C-678E-2441-8299-6B3C87DB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E3162-0F90-9544-8A32-C4C69CB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A2B-A64D-4848-83C6-8A1D946F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47CB-5CB0-E140-AC25-F090987C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939F-CA8F-2944-A9D2-EB838899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A72F7-0F82-2945-A04F-12696165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E26C-88FA-F841-8C81-483F5B3B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9F76-090D-484B-A74A-B2824383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777A-141D-9840-B0F1-61F4671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9E60-B116-5340-B3EF-FF11762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F6E2-2A1B-0247-B359-41584C02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69DA-FE7D-5549-990C-E930D50D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AB91-989C-1240-82B5-49AF806F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2E63-17C8-FD45-86FE-0A3C5F4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D8AC-8068-C444-BB56-A6093273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3CAEE-5F62-8947-85A0-EA0EB21F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0955-51B2-D94A-B76C-6B381177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8D01-D3A0-0640-BECE-F084B1753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3D41-E1C6-0842-88E7-D0224D1B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1D52-07CF-314D-8DD4-97AEF804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B31BFC9-4AE0-1C47-82C8-4519E11C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05" y="1026886"/>
            <a:ext cx="3919086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470BA-B224-A449-82BA-EF68C1BCB8E3}"/>
              </a:ext>
            </a:extLst>
          </p:cNvPr>
          <p:cNvSpPr txBox="1"/>
          <p:nvPr/>
        </p:nvSpPr>
        <p:spPr>
          <a:xfrm>
            <a:off x="985838" y="383620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RNA r=1: 20 clusters</a:t>
            </a:r>
          </a:p>
        </p:txBody>
      </p:sp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9A75A2CC-0A76-8448-8EBD-F8572C546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4"/>
          <a:stretch/>
        </p:blipFill>
        <p:spPr>
          <a:xfrm>
            <a:off x="4029076" y="1123950"/>
            <a:ext cx="4090008" cy="4461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3915A-8F88-7A41-981E-7AF60A10DDE6}"/>
              </a:ext>
            </a:extLst>
          </p:cNvPr>
          <p:cNvSpPr txBox="1"/>
          <p:nvPr/>
        </p:nvSpPr>
        <p:spPr>
          <a:xfrm>
            <a:off x="4860852" y="375354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RNA r=2: 26 clusters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546EA31-A7D3-2C4A-81EC-31C18B58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79" y="1221014"/>
            <a:ext cx="3822700" cy="426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2EC52-86C3-3C4C-A9D0-A3D3468941A0}"/>
              </a:ext>
            </a:extLst>
          </p:cNvPr>
          <p:cNvSpPr txBox="1"/>
          <p:nvPr/>
        </p:nvSpPr>
        <p:spPr>
          <a:xfrm>
            <a:off x="8735866" y="412195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RNA r=3: 38 clusters</a:t>
            </a:r>
          </a:p>
        </p:txBody>
      </p:sp>
    </p:spTree>
    <p:extLst>
      <p:ext uri="{BB962C8B-B14F-4D97-AF65-F5344CB8AC3E}">
        <p14:creationId xmlns:p14="http://schemas.microsoft.com/office/powerpoint/2010/main" val="40393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2567D509-F8DB-D648-987C-1930EB88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9" y="1709057"/>
            <a:ext cx="3859267" cy="417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C6F67-F3E0-CE49-A5FA-E87BF8D904DC}"/>
              </a:ext>
            </a:extLst>
          </p:cNvPr>
          <p:cNvSpPr txBox="1"/>
          <p:nvPr/>
        </p:nvSpPr>
        <p:spPr>
          <a:xfrm>
            <a:off x="979713" y="1208315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ADT r=1, 16 clusters</a:t>
            </a:r>
          </a:p>
        </p:txBody>
      </p:sp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A613AF3B-2DF2-A144-B9BC-D4CD1980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46" y="1709057"/>
            <a:ext cx="3921568" cy="430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8F487-50B0-7A4A-B6FA-821A61F34BB0}"/>
              </a:ext>
            </a:extLst>
          </p:cNvPr>
          <p:cNvSpPr txBox="1"/>
          <p:nvPr/>
        </p:nvSpPr>
        <p:spPr>
          <a:xfrm>
            <a:off x="4789713" y="1208315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ADT r=2, 28 clusters</a:t>
            </a:r>
          </a:p>
        </p:txBody>
      </p:sp>
      <p:pic>
        <p:nvPicPr>
          <p:cNvPr id="11" name="Picture 10" descr="Scatter chart&#10;&#10;Description automatically generated">
            <a:extLst>
              <a:ext uri="{FF2B5EF4-FFF2-40B4-BE49-F238E27FC236}">
                <a16:creationId xmlns:a16="http://schemas.microsoft.com/office/drawing/2014/main" id="{FB058375-D91F-514A-B3E0-B24BE968E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35" y="1709057"/>
            <a:ext cx="3993401" cy="4309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B109A-14E5-DA43-B8D9-A86BDC6161FE}"/>
              </a:ext>
            </a:extLst>
          </p:cNvPr>
          <p:cNvSpPr txBox="1"/>
          <p:nvPr/>
        </p:nvSpPr>
        <p:spPr>
          <a:xfrm>
            <a:off x="8937170" y="1197429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ADT r=3, 40 clusters</a:t>
            </a:r>
          </a:p>
        </p:txBody>
      </p:sp>
    </p:spTree>
    <p:extLst>
      <p:ext uri="{BB962C8B-B14F-4D97-AF65-F5344CB8AC3E}">
        <p14:creationId xmlns:p14="http://schemas.microsoft.com/office/powerpoint/2010/main" val="32617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2E5EF1F-9854-4944-91C2-CFF58880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126025"/>
            <a:ext cx="4700588" cy="3643392"/>
          </a:xfrm>
          <a:prstGeom prst="rect">
            <a:avLst/>
          </a:prstGeom>
        </p:spPr>
      </p:pic>
      <p:pic>
        <p:nvPicPr>
          <p:cNvPr id="5" name="Picture 4" descr="Chart, map, scatter chart&#10;&#10;Description automatically generated">
            <a:extLst>
              <a:ext uri="{FF2B5EF4-FFF2-40B4-BE49-F238E27FC236}">
                <a16:creationId xmlns:a16="http://schemas.microsoft.com/office/drawing/2014/main" id="{C8D80DE8-11FF-A248-817F-3B9A8C13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6025"/>
            <a:ext cx="4799282" cy="3809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C4FC3-C33F-D141-AB3B-2D0047E42AA6}"/>
              </a:ext>
            </a:extLst>
          </p:cNvPr>
          <p:cNvSpPr txBox="1"/>
          <p:nvPr/>
        </p:nvSpPr>
        <p:spPr>
          <a:xfrm>
            <a:off x="4321629" y="5823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, scatter chart&#10;&#10;Description automatically generated">
            <a:extLst>
              <a:ext uri="{FF2B5EF4-FFF2-40B4-BE49-F238E27FC236}">
                <a16:creationId xmlns:a16="http://schemas.microsoft.com/office/drawing/2014/main" id="{5EABDF00-1BBE-EA4A-9B56-3B32247B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62" y="311650"/>
            <a:ext cx="6708775" cy="6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C687FE8-5456-654F-9E19-55213867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09561"/>
            <a:ext cx="5092366" cy="3372758"/>
          </a:xfrm>
          <a:prstGeom prst="rect">
            <a:avLst/>
          </a:prstGeom>
        </p:spPr>
      </p:pic>
      <p:pic>
        <p:nvPicPr>
          <p:cNvPr id="5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85B469C-C753-974D-922B-0D71EB79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050291"/>
            <a:ext cx="5929313" cy="3576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B4F9D-85F2-4E44-8936-F40CEAA6CDD5}"/>
              </a:ext>
            </a:extLst>
          </p:cNvPr>
          <p:cNvSpPr txBox="1"/>
          <p:nvPr/>
        </p:nvSpPr>
        <p:spPr>
          <a:xfrm>
            <a:off x="271463" y="214313"/>
            <a:ext cx="664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Novel CD56 high MAIT cell</a:t>
            </a:r>
          </a:p>
        </p:txBody>
      </p:sp>
    </p:spTree>
    <p:extLst>
      <p:ext uri="{BB962C8B-B14F-4D97-AF65-F5344CB8AC3E}">
        <p14:creationId xmlns:p14="http://schemas.microsoft.com/office/powerpoint/2010/main" val="238772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47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12</cp:revision>
  <dcterms:created xsi:type="dcterms:W3CDTF">2021-09-28T14:05:48Z</dcterms:created>
  <dcterms:modified xsi:type="dcterms:W3CDTF">2021-09-28T21:19:47Z</dcterms:modified>
</cp:coreProperties>
</file>