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>
        <p:scale>
          <a:sx n="78" d="100"/>
          <a:sy n="78" d="100"/>
        </p:scale>
        <p:origin x="185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EF289-6262-354D-B25C-8BBB0203F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4A11F-FABB-3D41-9F19-ED5B35F73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B0A50-DEA0-3646-9C28-6DBC2E1A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F3C8-E47D-1348-8B5A-CBD66D6DA3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4371E-4086-4E41-B775-10F07871C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9581E-A6CE-AB41-BDB5-A55006A8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DB5D-7261-F74F-8FD5-3E3147E6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7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8AF3-40B4-6B4A-92EE-A93F4C8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56A25-93C4-7842-9012-768C36286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3B19E-3817-DF41-81A1-91C208F7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F3C8-E47D-1348-8B5A-CBD66D6DA3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7BEB4-9F15-1842-8063-84F9DEE6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11D4B-DF7A-E642-A4FF-13F09CB9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DB5D-7261-F74F-8FD5-3E3147E6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1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2FC45-CAE2-6E4F-A4F4-F77841D64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68411-CD3A-7643-84BE-A9CB68760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F2058-85A3-7442-A9F6-D7438B8D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F3C8-E47D-1348-8B5A-CBD66D6DA3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ADE1E-5AC7-014B-A72A-190A5936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29C28-9AAC-DC4A-BAFC-77296081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DB5D-7261-F74F-8FD5-3E3147E6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0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4776-254F-3643-AF50-80310125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01A8B-242C-194E-B804-D3C894099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F0593-D598-C14B-B2DE-818AD406F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F3C8-E47D-1348-8B5A-CBD66D6DA3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7617D-BE00-CB4B-B3E2-4D2F55D3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90040-9D96-8746-A421-208A1388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DB5D-7261-F74F-8FD5-3E3147E6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3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3BDB-B4E7-C343-8866-AF4AA5289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5DE86-7422-434E-B354-ADF297E2F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02775-473F-EB44-A75E-FD35541E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F3C8-E47D-1348-8B5A-CBD66D6DA3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34A2E-DD34-4646-85A2-528286910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C1073-566A-E144-84B6-CD518DC4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DB5D-7261-F74F-8FD5-3E3147E6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1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A5FF-7FD5-E647-9082-2FCF2F16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3CEF3-BC16-4E42-9339-DCF539148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42485-EC1A-9441-BF9F-7EF1FA177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5210B-E4B9-4B4A-92B4-40E98CD7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F3C8-E47D-1348-8B5A-CBD66D6DA3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F1ED9-F6CF-8D47-A081-13D6851B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43B27-C48D-C44A-BD04-F6EC1A18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DB5D-7261-F74F-8FD5-3E3147E6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7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1DB8-A8F7-4647-8766-A0D01A5A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CD2C6-FDFF-D14E-8C59-930458272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E687E-AB98-3C4F-BB9C-815CC968E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1E0E9-D599-C243-AB0F-CA147C1A5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9C6F1-B4D7-C549-B8EF-4DE7EDBA7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0103B1-1F33-F542-B614-507C6F9C7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F3C8-E47D-1348-8B5A-CBD66D6DA3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EA08E-BD38-5A4C-A9B0-A107052B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9C7DE1-1A9C-8944-9D28-4E14C441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DB5D-7261-F74F-8FD5-3E3147E6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5CE2-8118-5049-8ECD-B99DE562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5F081-3B5B-1A4E-A18A-F039644A9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F3C8-E47D-1348-8B5A-CBD66D6DA3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5D4E4-7519-7844-9577-2CB54073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D75BE-E123-BA4B-8EE6-8E84A4C1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DB5D-7261-F74F-8FD5-3E3147E6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9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0A80C-678E-2441-8299-6B3C87DB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F3C8-E47D-1348-8B5A-CBD66D6DA3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E3162-0F90-9544-8A32-C4C69CBB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57A2B-A64D-4848-83C6-8A1D946F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DB5D-7261-F74F-8FD5-3E3147E6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F47CB-5CB0-E140-AC25-F090987C0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4939F-CA8F-2944-A9D2-EB8388997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A72F7-0F82-2945-A04F-126961654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4E26C-88FA-F841-8C81-483F5B3B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F3C8-E47D-1348-8B5A-CBD66D6DA3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A9F76-090D-484B-A74A-B2824383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7777A-141D-9840-B0F1-61F4671C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DB5D-7261-F74F-8FD5-3E3147E6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9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9E60-B116-5340-B3EF-FF1176276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DEF6E2-2A1B-0247-B359-41584C021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669DA-FE7D-5549-990C-E930D50D6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EAB91-989C-1240-82B5-49AF806F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FF3C8-E47D-1348-8B5A-CBD66D6DA3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C2E63-17C8-FD45-86FE-0A3C5F4A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DD8AC-8068-C444-BB56-A6093273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DB5D-7261-F74F-8FD5-3E3147E6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8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B3CAEE-5F62-8947-85A0-EA0EB21FB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D0955-51B2-D94A-B76C-6B3811776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A8D01-D3A0-0640-BECE-F084B1753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FF3C8-E47D-1348-8B5A-CBD66D6DA3B2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03D41-E1C6-0842-88E7-D0224D1B9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A1D52-07CF-314D-8DD4-97AEF804F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7DB5D-7261-F74F-8FD5-3E3147E69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1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CC9CB2C9-7232-8C4A-988A-E3D7A5059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14375"/>
            <a:ext cx="4497648" cy="4429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9609A3-F5B4-5342-AF3A-37EE974320ED}"/>
              </a:ext>
            </a:extLst>
          </p:cNvPr>
          <p:cNvSpPr txBox="1"/>
          <p:nvPr/>
        </p:nvSpPr>
        <p:spPr>
          <a:xfrm>
            <a:off x="1300031" y="345043"/>
            <a:ext cx="207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 clusters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F7E9A512-2991-BB4A-AC56-B5FACCAF2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059" y="714375"/>
            <a:ext cx="4703881" cy="4600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FF4510-065B-8144-9465-BDB29767F33C}"/>
              </a:ext>
            </a:extLst>
          </p:cNvPr>
          <p:cNvSpPr txBox="1"/>
          <p:nvPr/>
        </p:nvSpPr>
        <p:spPr>
          <a:xfrm>
            <a:off x="5333835" y="345043"/>
            <a:ext cx="207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26 clusters</a:t>
            </a:r>
          </a:p>
        </p:txBody>
      </p:sp>
      <p:pic>
        <p:nvPicPr>
          <p:cNvPr id="9" name="Picture 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1FF3D8C-D30F-E346-BD01-D1C77053A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591" y="800099"/>
            <a:ext cx="4356409" cy="44291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868D8A-12B9-2E45-8487-804610EEBF8D}"/>
              </a:ext>
            </a:extLst>
          </p:cNvPr>
          <p:cNvSpPr txBox="1"/>
          <p:nvPr/>
        </p:nvSpPr>
        <p:spPr>
          <a:xfrm>
            <a:off x="9390715" y="345043"/>
            <a:ext cx="207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37 clusters</a:t>
            </a:r>
          </a:p>
        </p:txBody>
      </p:sp>
    </p:spTree>
    <p:extLst>
      <p:ext uri="{BB962C8B-B14F-4D97-AF65-F5344CB8AC3E}">
        <p14:creationId xmlns:p14="http://schemas.microsoft.com/office/powerpoint/2010/main" val="10569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C247DF-8ABC-E64C-A841-E6FB8BF89A7F}"/>
              </a:ext>
            </a:extLst>
          </p:cNvPr>
          <p:cNvSpPr txBox="1"/>
          <p:nvPr/>
        </p:nvSpPr>
        <p:spPr>
          <a:xfrm>
            <a:off x="326571" y="228599"/>
            <a:ext cx="710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CD14 Monocyte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2297BD5D-60CE-3045-9443-9501F724D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85" y="1516743"/>
            <a:ext cx="5099871" cy="4051299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DEA913B-A70E-914E-A89E-7E4678950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455" y="1485532"/>
            <a:ext cx="4824770" cy="424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8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C906CC5-53AE-F94F-AB33-39C032A31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29" y="115545"/>
            <a:ext cx="2424750" cy="1941855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6E10EBF-3344-B645-BDDD-191DC30E9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079" y="115545"/>
            <a:ext cx="2432483" cy="1941855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CCD0599-F98E-744F-9603-0D9F4C9D3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29" y="2233386"/>
            <a:ext cx="2427319" cy="1941855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740D36EF-EB71-314B-85F2-7B676E723B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1945" y="2230282"/>
            <a:ext cx="2424750" cy="1944959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2CEC2695-ADBB-3C42-A08F-7762427048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6072" y="2230282"/>
            <a:ext cx="2369372" cy="1941855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38BDDEBC-FAB7-8248-8824-79737F22B7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584" y="4348123"/>
            <a:ext cx="2432495" cy="1944959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9D208D49-B17A-744A-B9EE-DFBF33E8AB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4212" y="4357421"/>
            <a:ext cx="2432483" cy="1926361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EAD6ADB0-63FB-1145-891B-3F452DD13C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6072" y="115545"/>
            <a:ext cx="2369372" cy="1939988"/>
          </a:xfrm>
          <a:prstGeom prst="rect">
            <a:avLst/>
          </a:prstGeom>
        </p:spPr>
      </p:pic>
      <p:pic>
        <p:nvPicPr>
          <p:cNvPr id="21" name="Picture 20" descr="Chart, scatter chart&#10;&#10;Description automatically generated">
            <a:extLst>
              <a:ext uri="{FF2B5EF4-FFF2-40B4-BE49-F238E27FC236}">
                <a16:creationId xmlns:a16="http://schemas.microsoft.com/office/drawing/2014/main" id="{6708991C-EE67-A540-9E4B-A4612F26FD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16072" y="4357421"/>
            <a:ext cx="2440323" cy="19449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BB614C8-673F-B54E-91DC-45D9132B2D35}"/>
              </a:ext>
            </a:extLst>
          </p:cNvPr>
          <p:cNvSpPr txBox="1"/>
          <p:nvPr/>
        </p:nvSpPr>
        <p:spPr>
          <a:xfrm>
            <a:off x="8294913" y="767443"/>
            <a:ext cx="3608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Classical CD14+ CD16- Monocyte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B622DE-6D5B-FA46-9D35-F16ED8AE4D5B}"/>
              </a:ext>
            </a:extLst>
          </p:cNvPr>
          <p:cNvSpPr txBox="1"/>
          <p:nvPr/>
        </p:nvSpPr>
        <p:spPr>
          <a:xfrm>
            <a:off x="8142514" y="3028629"/>
            <a:ext cx="4049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intermediate CD14+ CD16+ Monocyte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8AFA6C-195F-F34F-80E2-C1E7BBF4546F}"/>
              </a:ext>
            </a:extLst>
          </p:cNvPr>
          <p:cNvSpPr txBox="1"/>
          <p:nvPr/>
        </p:nvSpPr>
        <p:spPr>
          <a:xfrm>
            <a:off x="8500080" y="5265643"/>
            <a:ext cx="3608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Inflammatory Monocyte</a:t>
            </a:r>
          </a:p>
        </p:txBody>
      </p:sp>
    </p:spTree>
    <p:extLst>
      <p:ext uri="{BB962C8B-B14F-4D97-AF65-F5344CB8AC3E}">
        <p14:creationId xmlns:p14="http://schemas.microsoft.com/office/powerpoint/2010/main" val="378705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21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Guangyuan(Frank) (li2g2)</dc:creator>
  <cp:lastModifiedBy>Li, Guangyuan(Frank) (li2g2)</cp:lastModifiedBy>
  <cp:revision>4</cp:revision>
  <dcterms:created xsi:type="dcterms:W3CDTF">2021-09-28T14:05:48Z</dcterms:created>
  <dcterms:modified xsi:type="dcterms:W3CDTF">2021-09-28T19:14:51Z</dcterms:modified>
</cp:coreProperties>
</file>