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26" r:id="rId2"/>
  </p:sldMasterIdLst>
  <p:notesMasterIdLst>
    <p:notesMasterId r:id="rId14"/>
  </p:notesMasterIdLst>
  <p:sldIdLst>
    <p:sldId id="256" r:id="rId3"/>
    <p:sldId id="259" r:id="rId4"/>
    <p:sldId id="261" r:id="rId5"/>
    <p:sldId id="266" r:id="rId6"/>
    <p:sldId id="267" r:id="rId7"/>
    <p:sldId id="258" r:id="rId8"/>
    <p:sldId id="25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3"/>
    <p:restoredTop sz="94611"/>
  </p:normalViewPr>
  <p:slideViewPr>
    <p:cSldViewPr snapToGrid="0" snapToObjects="1">
      <p:cViewPr varScale="1">
        <p:scale>
          <a:sx n="109" d="100"/>
          <a:sy n="109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DCDD3-3C2D-9045-AB82-55DFF82FDA9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021FD-6363-9343-A63E-4EF73CCA5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021FD-6363-9343-A63E-4EF73CCA51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7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4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1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3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9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3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B569-D1CF-5B44-A50D-C17AFA13B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614EE-385D-234D-84B1-6B246B51D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F813-F881-4D4D-A9C4-1AA45D7B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3F42-ACA5-FB48-860C-BC032763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0356-3B02-904C-B634-76BB5BC9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3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8391-9418-A645-AAE3-52BB2B1A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3742-0428-9A45-A347-0885144D3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C0C66-75D1-CF4A-90AB-D528CDCD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ABCE0-02C9-684A-BC94-61C0BF4E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1FA5-1280-5B43-8782-6BB552CA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4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09A9-31C9-454B-8EA1-13464605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2752F-47B2-304A-9230-78726EA99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A712-F522-D74C-BDBB-519EFB2B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D5C6-025E-774D-B2FA-0FA0E3CC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5D06-ABB6-3D4C-A1A1-6B92B0EF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25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503E-75F9-F24D-9737-E9FFF975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0C55-0204-7E4C-B65C-7A1D479BC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E479-21A6-0A48-8F86-78D421D9D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981EE-302D-A546-94BB-E0A68F2E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268E7-A8CA-A849-B9F4-9F4E4EFB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1C21E-5973-7149-ABEF-9D3DC8C9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4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21E2-20E7-3C4E-92A1-453DD990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A7B3F-ED1E-5A44-BE84-6156EDF50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64A0D-8DAD-E642-B5D8-736825821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D0138-D815-9B48-BFF6-17B23ED5E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12F62-9660-E34D-A73F-E7E9C225E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1ED1D-248B-DF49-9F65-883BF5A0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161B9-BD58-5D4A-9CF5-0C90BFF4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8A94B-32D5-384D-B16B-3696D1DE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49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699D-643F-A94A-8AA3-D0520F10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1C5B8-D4FD-1946-B79A-CD765D06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5804F-7418-F74B-B575-0DE9149F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9B0DB-851D-5140-8A72-9139848B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3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5422-53BF-E446-BB2A-B3EB7D23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FA4FB-AD83-6649-AAC5-520DB6BC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67DF9-4C8B-5143-BFAC-B7EAA833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13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E3FE-BAC7-4D48-B585-42007370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756D-D482-BB4C-842B-AD6FA2D3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9274A-B9CB-4A4A-9775-EEB8C7896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59536-CEF9-0A4D-95BB-5D935A6F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7AEA8-EC8D-E14B-AF54-7EBA5C33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FEBA9-96DE-2A4C-B55D-3E1C6A5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012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C521-68B5-5549-9310-67550430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B8C17-7E36-EB42-A2FB-4A0FBE41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7DE16-9113-C045-8EC0-547A7E7EF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BA3D3-DF79-DB4E-91E8-0D64954B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DA365-37B4-D34A-97D1-4EE94BE6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420A1-93A6-2441-879B-58F817FA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373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2106-2288-0F4F-BD12-D02CE8E6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6D1C7-4818-5443-89B8-6BECAB115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0BFB-128B-834D-8A7B-B6CE9D60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88EC-694B-FF4B-AF9D-A2371B82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60CF-C552-C642-B18E-E2AF03BA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12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A0600-5E76-EB49-81AD-09F7734A2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A216D-0086-BD4D-9D48-27038582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3DE43-0C0D-814F-8E11-8F1CD645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3D46-F0BD-A94A-A150-38A7B3ED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00C7A-5010-CE45-8162-E23F182A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3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4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8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2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2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8E0CA-4C96-F94E-AD0A-8764FBEA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C925E-DC0C-9E4E-AC8A-135D41695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CCBE-FC3E-0848-8DAF-2353767F4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930D-F09C-414A-A63F-F9721F06B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B3BB8-D021-6042-BD0A-0711C2707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atlantic.com/technology/archive/2012/03/reading-the-privacy-policies-you-encounter-in-a-year-would-take-76-work-days/253851/),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9591-F077-3543-9FEA-1AEE4862B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631" y="3230138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</a:rPr>
              <a:t>lain Privacy </a:t>
            </a:r>
            <a:br>
              <a:rPr lang="en-US" sz="8000" b="1" dirty="0">
                <a:solidFill>
                  <a:schemeClr val="bg1"/>
                </a:solidFill>
              </a:rPr>
            </a:b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6E881-98F7-5748-8857-A21B2B2C4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86" y="2187279"/>
            <a:ext cx="1646891" cy="21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EFDA-EC93-F942-A22A-489874EC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Team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6A984-44B4-B647-B847-29DFFF0F7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42318" y="2894372"/>
            <a:ext cx="4117351" cy="308801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B8AD58-CB85-004B-B4C8-1D7ADD1AC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467" y="2487195"/>
            <a:ext cx="5705979" cy="1160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23CB87-88D8-634A-A604-9CF4C82F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164" y="3932072"/>
            <a:ext cx="5938555" cy="123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2C0152-310F-994A-A34F-9ECFB06F8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529" y="2362868"/>
            <a:ext cx="3150262" cy="4067339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92B7911-E378-644C-8A57-11BB4A9B9736}"/>
              </a:ext>
            </a:extLst>
          </p:cNvPr>
          <p:cNvSpPr txBox="1">
            <a:spLocks/>
          </p:cNvSpPr>
          <p:nvPr/>
        </p:nvSpPr>
        <p:spPr bwMode="gray">
          <a:xfrm>
            <a:off x="2916660" y="455061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800" b="1" dirty="0">
                <a:solidFill>
                  <a:srgbClr val="5E61D2"/>
                </a:solidFill>
              </a:rPr>
              <a:t>lain Privacy</a:t>
            </a:r>
          </a:p>
        </p:txBody>
      </p:sp>
    </p:spTree>
    <p:extLst>
      <p:ext uri="{BB962C8B-B14F-4D97-AF65-F5344CB8AC3E}">
        <p14:creationId xmlns:p14="http://schemas.microsoft.com/office/powerpoint/2010/main" val="296430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7ED8-49D2-774F-9B73-9911B8BE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04" y="2715036"/>
            <a:ext cx="10515600" cy="3918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6000" i="1" dirty="0"/>
              <a:t>PlainPrivacy</a:t>
            </a:r>
            <a:r>
              <a:rPr lang="en-US" sz="6000" dirty="0"/>
              <a:t> is a Chrome Extension that automatically summarizes and highlights keywords in the privacy policies of the websites you visit.</a:t>
            </a:r>
          </a:p>
        </p:txBody>
      </p:sp>
    </p:spTree>
    <p:extLst>
      <p:ext uri="{BB962C8B-B14F-4D97-AF65-F5344CB8AC3E}">
        <p14:creationId xmlns:p14="http://schemas.microsoft.com/office/powerpoint/2010/main" val="331773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2206-B71B-774E-9FA4-3847C491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Impact: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9EE4-4293-6F4E-8635-0C612DFE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93" y="2614133"/>
            <a:ext cx="10937623" cy="3416300"/>
          </a:xfrm>
        </p:spPr>
        <p:txBody>
          <a:bodyPr>
            <a:normAutofit/>
          </a:bodyPr>
          <a:lstStyle/>
          <a:p>
            <a:r>
              <a:rPr lang="en-US" sz="4000" dirty="0"/>
              <a:t>"Most Americans have no idea what they are signing up for because... terms of service are beyond comprehension." </a:t>
            </a:r>
          </a:p>
          <a:p>
            <a:pPr marL="0" indent="0">
              <a:buNone/>
            </a:pPr>
            <a:r>
              <a:rPr lang="en-US" sz="2600" dirty="0"/>
              <a:t>		- </a:t>
            </a:r>
            <a:r>
              <a:rPr lang="en-US" sz="2600" i="1" dirty="0"/>
              <a:t>Senator Lindsey Graham in The New York Times</a:t>
            </a:r>
          </a:p>
        </p:txBody>
      </p:sp>
    </p:spTree>
    <p:extLst>
      <p:ext uri="{BB962C8B-B14F-4D97-AF65-F5344CB8AC3E}">
        <p14:creationId xmlns:p14="http://schemas.microsoft.com/office/powerpoint/2010/main" val="189848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BDFF-48F2-CE4C-9E7B-3BA5FC1D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The Need: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A66A-3DB1-A24B-8685-DC4A6337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“Every Internet user, were they to read every privacy policy on </a:t>
            </a:r>
            <a:r>
              <a:rPr lang="en-US" sz="4000" i="1" dirty="0"/>
              <a:t>every</a:t>
            </a:r>
            <a:r>
              <a:rPr lang="en-US" sz="4000" dirty="0"/>
              <a:t> website they visit would spend </a:t>
            </a:r>
            <a:r>
              <a:rPr lang="en-US" sz="4000" b="1" dirty="0"/>
              <a:t>25 days out of the year just reading privacy policies</a:t>
            </a:r>
            <a:r>
              <a:rPr lang="en-US" sz="4000" dirty="0"/>
              <a:t>.” – </a:t>
            </a:r>
            <a:r>
              <a:rPr lang="en-US" sz="4000" i="1" dirty="0">
                <a:hlinkClick r:id="rId2"/>
              </a:rPr>
              <a:t>The Atlantic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2985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D0C3-0A3D-8E41-B44D-68DD4D50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25DE-43B2-524C-9AAD-9A1C55875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91" y="2861917"/>
            <a:ext cx="11042666" cy="3797299"/>
          </a:xfrm>
        </p:spPr>
        <p:txBody>
          <a:bodyPr>
            <a:normAutofit/>
          </a:bodyPr>
          <a:lstStyle/>
          <a:p>
            <a:r>
              <a:rPr lang="en-US" sz="4000" b="1" dirty="0"/>
              <a:t>Any</a:t>
            </a:r>
            <a:r>
              <a:rPr lang="en-US" sz="4000" dirty="0"/>
              <a:t> website you visit</a:t>
            </a:r>
          </a:p>
          <a:p>
            <a:r>
              <a:rPr lang="en-US" sz="4000" b="1" dirty="0"/>
              <a:t>Simple</a:t>
            </a:r>
            <a:r>
              <a:rPr lang="en-US" sz="4000" dirty="0"/>
              <a:t> UI for the everyday user (or lawmaker)</a:t>
            </a:r>
          </a:p>
          <a:p>
            <a:r>
              <a:rPr lang="en-US" sz="4000" dirty="0"/>
              <a:t>Provides </a:t>
            </a:r>
            <a:r>
              <a:rPr lang="en-US" sz="4000" b="1" dirty="0"/>
              <a:t>what</a:t>
            </a:r>
            <a:r>
              <a:rPr lang="en-US" sz="4000" dirty="0"/>
              <a:t> it collects and </a:t>
            </a:r>
            <a:r>
              <a:rPr lang="en-US" sz="4000" b="1" dirty="0"/>
              <a:t>why</a:t>
            </a:r>
            <a:r>
              <a:rPr lang="en-US" sz="4000" dirty="0"/>
              <a:t> it </a:t>
            </a:r>
            <a:r>
              <a:rPr lang="en-US" sz="4000"/>
              <a:t>collects 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3317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B1AD7B-77A9-D048-A653-2C5764D0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33" y="323469"/>
            <a:ext cx="5418667" cy="65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4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E8183-D241-E44A-A2C8-24BF62E08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466" y="169333"/>
            <a:ext cx="7315201" cy="6528816"/>
          </a:xfrm>
        </p:spPr>
      </p:pic>
    </p:spTree>
    <p:extLst>
      <p:ext uri="{BB962C8B-B14F-4D97-AF65-F5344CB8AC3E}">
        <p14:creationId xmlns:p14="http://schemas.microsoft.com/office/powerpoint/2010/main" val="134603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2206-B71B-774E-9FA4-3847C491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Technical Depth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9EE4-4293-6F4E-8635-0C612DFE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0050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Created asynchronous Chrome Extension reflecting data from backend server</a:t>
            </a:r>
          </a:p>
          <a:p>
            <a:r>
              <a:rPr lang="en-US" sz="4000" dirty="0"/>
              <a:t>Wrote NLP algorithm to parse out key terms and phrases</a:t>
            </a:r>
          </a:p>
          <a:p>
            <a:r>
              <a:rPr lang="en-US" sz="4000" dirty="0"/>
              <a:t>Front-end edge cases</a:t>
            </a:r>
          </a:p>
        </p:txBody>
      </p:sp>
    </p:spTree>
    <p:extLst>
      <p:ext uri="{BB962C8B-B14F-4D97-AF65-F5344CB8AC3E}">
        <p14:creationId xmlns:p14="http://schemas.microsoft.com/office/powerpoint/2010/main" val="364731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9E9E-11F7-5E40-ACCF-26FE6561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Next Steps: How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5CA4-B192-1640-9402-A8CD0749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52086" cy="4254500"/>
          </a:xfrm>
        </p:spPr>
        <p:txBody>
          <a:bodyPr>
            <a:normAutofit fontScale="85000" lnSpcReduction="20000"/>
          </a:bodyPr>
          <a:lstStyle/>
          <a:p>
            <a:r>
              <a:rPr lang="en-US" sz="4300" dirty="0"/>
              <a:t>Improving NLP algorithm to be smarter, and more cognizant of context</a:t>
            </a:r>
          </a:p>
          <a:p>
            <a:r>
              <a:rPr lang="en-US" sz="4300" dirty="0"/>
              <a:t>Improving Privacy Policy search algorithm to be able to find links on more websites</a:t>
            </a:r>
          </a:p>
          <a:p>
            <a:r>
              <a:rPr lang="en-US" sz="4300" dirty="0"/>
              <a:t>Applying similar techniques to other legal documents such as Terms &amp; Services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6293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178</Words>
  <Application>Microsoft Macintosh PowerPoint</Application>
  <PresentationFormat>Widescreen</PresentationFormat>
  <Paragraphs>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 3</vt:lpstr>
      <vt:lpstr>Ion Boardroom</vt:lpstr>
      <vt:lpstr>Office Theme</vt:lpstr>
      <vt:lpstr>lain Privacy  </vt:lpstr>
      <vt:lpstr>PowerPoint Presentation</vt:lpstr>
      <vt:lpstr>Impact:</vt:lpstr>
      <vt:lpstr>The Need:</vt:lpstr>
      <vt:lpstr>Features</vt:lpstr>
      <vt:lpstr>PowerPoint Presentation</vt:lpstr>
      <vt:lpstr>PowerPoint Presentation</vt:lpstr>
      <vt:lpstr>Technical Depth</vt:lpstr>
      <vt:lpstr>Next Steps: How To Improve</vt:lpstr>
      <vt:lpstr>Team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Plain Privacy</dc:title>
  <dc:creator>Alexander J. Danilowicz</dc:creator>
  <cp:lastModifiedBy>Dylan P. Hong</cp:lastModifiedBy>
  <cp:revision>16</cp:revision>
  <dcterms:created xsi:type="dcterms:W3CDTF">2018-04-15T16:05:47Z</dcterms:created>
  <dcterms:modified xsi:type="dcterms:W3CDTF">2018-04-15T18:34:57Z</dcterms:modified>
</cp:coreProperties>
</file>