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8816-16F3-4E2D-808A-F77EDC2E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CBCD0-95A7-4821-B670-BF8001E7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94B8-135B-42F2-95A4-CF3DA92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993F-BB14-4EDB-B7D9-AA027F3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9318-39E6-4BBA-BC54-D86C903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6DA9-7A7C-4638-8433-DFF262FF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3F7-057C-4E75-A8C0-1C00EB2A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95A4-B720-433E-90A5-FC425D0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D105-3E6E-4F02-8486-3812F017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81F3-C5C2-4467-AC07-9469D4E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BB67C-2765-44B7-85F5-667359AB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6075-E86E-4DEF-9E84-611A02EB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EA0C-2C80-4B87-B73D-32D4C2FB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E25B-15A2-4FF1-8672-F361284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FD0E-84ED-4899-A193-150FB22E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9CAB-402A-4FB5-803F-8EEF80B5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CFBC-76C6-4086-8E0C-752A55C7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4FD1-1503-41AA-B190-9B1A2A20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AF48-3CD5-4D97-AF40-16A5AD2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6633-3B42-469C-95D3-8A8A1567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26ED-222B-4E60-A49D-606F4190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1536-3646-40D2-8C5A-649966E3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5B8F-C09B-41AD-AA6C-DC197D68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2DD-2648-4105-B96E-260DFCD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97E2-21AC-4277-9CA2-4F5645E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E28-1062-45B7-8D2A-1051C2F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88D-B246-419E-B328-A58E34EF8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6A179-B77E-4F8F-A9AE-A35A8C86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7237-5D29-4BD1-B0D2-81069D2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509A-B9ED-450F-BF21-ACA3511A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6143-2430-45C7-9D95-D69AF489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240-7B05-4CAE-A14E-DB03E805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764E-65D6-4108-8204-C79C9144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51EE2-F54C-47BF-AF2D-0926FACF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CC55B-0521-46FE-B376-9916F7D3D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D888A-4909-4762-9AE5-287786500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42C96-6DE2-4550-85BA-39068EC5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F9C13-397E-4AB9-96C6-DF7F5669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0927B-5DF6-423A-B7E6-FBD747C0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2E8-A3FF-4173-8EF0-9FE770B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D8B3-FB0D-4CE3-81D1-21866C28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7B564-62DD-4E99-95B1-18728C86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1F7F0-DC83-4F5A-ACAD-05344DDC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4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CA567-04F5-47A9-B0E9-45E0A88A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523B-2A02-4AB3-9883-21521D1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71579-56FD-4091-9010-379AE39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E3C-1CA5-4492-934F-6D8B9A9C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DF5D-D4EF-4A28-8BD0-2D130B97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D25B-F1C4-452B-A215-0F7EA1E3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6343-A220-4BF1-B04B-483C8D8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12CCB-201B-4005-AC55-5394AA9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BA5-AAF7-4708-9997-BB48A292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D874-9123-44E1-AF9C-1F0F92D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0A07-650D-4BAC-A702-82584EF8F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91CB-2061-4AE2-9248-1E363BB1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04B1-ECBC-41C0-B328-03CFB755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F219-3435-45EC-9D4C-06283FF7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0829-9097-44B7-A4B8-BF9E1B6C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7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84C3C-1F07-4AF8-83A1-AD0E86AE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111D-9851-432E-9859-5543D7DB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38AB-CD4F-4FC2-9547-C0DF05C7F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F570-B5A3-4C1B-9C5A-286BC455873B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702E-F0DC-408F-A276-4D6229E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D41D-DF41-4365-A0E3-F96980B6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A9A6454-1D78-4DA2-A9F3-84AAE89EC191}"/>
              </a:ext>
            </a:extLst>
          </p:cNvPr>
          <p:cNvSpPr/>
          <p:nvPr/>
        </p:nvSpPr>
        <p:spPr>
          <a:xfrm>
            <a:off x="2345631" y="3547230"/>
            <a:ext cx="7738342" cy="30596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GB" dirty="0"/>
              <a:t>Camel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9019B-8DB1-4AF0-A4AA-A7DE02E110F5}"/>
              </a:ext>
            </a:extLst>
          </p:cNvPr>
          <p:cNvSpPr/>
          <p:nvPr/>
        </p:nvSpPr>
        <p:spPr>
          <a:xfrm>
            <a:off x="2641369" y="3732772"/>
            <a:ext cx="5370648" cy="250121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GB" dirty="0" err="1"/>
              <a:t>MinioArchiverProcessor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B7F33-7725-4333-A289-80F2B436F73D}"/>
              </a:ext>
            </a:extLst>
          </p:cNvPr>
          <p:cNvSpPr/>
          <p:nvPr/>
        </p:nvSpPr>
        <p:spPr>
          <a:xfrm>
            <a:off x="1592613" y="1093067"/>
            <a:ext cx="2022390" cy="164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Minio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342B9-F484-4A10-942A-06B7B58E443F}"/>
              </a:ext>
            </a:extLst>
          </p:cNvPr>
          <p:cNvSpPr/>
          <p:nvPr/>
        </p:nvSpPr>
        <p:spPr>
          <a:xfrm>
            <a:off x="7292546" y="1119524"/>
            <a:ext cx="2802923" cy="1885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Estatio</a:t>
            </a:r>
          </a:p>
          <a:p>
            <a:pPr algn="r"/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229017A-BF1E-4CB5-8484-6D8403552C07}"/>
              </a:ext>
            </a:extLst>
          </p:cNvPr>
          <p:cNvSpPr/>
          <p:nvPr/>
        </p:nvSpPr>
        <p:spPr>
          <a:xfrm>
            <a:off x="2149697" y="271343"/>
            <a:ext cx="908222" cy="6549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E594C5D-50CE-4342-B930-80A3C447D1AB}"/>
              </a:ext>
            </a:extLst>
          </p:cNvPr>
          <p:cNvSpPr/>
          <p:nvPr/>
        </p:nvSpPr>
        <p:spPr>
          <a:xfrm>
            <a:off x="8188660" y="258743"/>
            <a:ext cx="908222" cy="6549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CBABB-4642-4317-BC0D-2EA270696CAF}"/>
              </a:ext>
            </a:extLst>
          </p:cNvPr>
          <p:cNvSpPr/>
          <p:nvPr/>
        </p:nvSpPr>
        <p:spPr>
          <a:xfrm>
            <a:off x="7292546" y="2671550"/>
            <a:ext cx="2022390" cy="33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DocBlobService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1B922-CB45-4052-89EA-0477C5833B96}"/>
              </a:ext>
            </a:extLst>
          </p:cNvPr>
          <p:cNvSpPr/>
          <p:nvPr/>
        </p:nvSpPr>
        <p:spPr>
          <a:xfrm>
            <a:off x="4083427" y="5071420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minioarchlib</a:t>
            </a:r>
            <a:r>
              <a:rPr lang="en-GB" sz="1100" dirty="0"/>
              <a:t>&gt;&gt;</a:t>
            </a:r>
            <a:br>
              <a:rPr lang="en-GB" dirty="0"/>
            </a:br>
            <a:r>
              <a:rPr lang="en-GB" dirty="0" err="1"/>
              <a:t>MinioArchiver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5FC9F-C183-4326-80CA-8B3D531333DA}"/>
              </a:ext>
            </a:extLst>
          </p:cNvPr>
          <p:cNvSpPr/>
          <p:nvPr/>
        </p:nvSpPr>
        <p:spPr>
          <a:xfrm>
            <a:off x="2829037" y="3897525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MinioBlob</a:t>
            </a:r>
            <a:r>
              <a:rPr lang="en-GB" dirty="0"/>
              <a:t>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2AACC-2D65-45EE-BC2D-96926F54FCBB}"/>
              </a:ext>
            </a:extLst>
          </p:cNvPr>
          <p:cNvSpPr/>
          <p:nvPr/>
        </p:nvSpPr>
        <p:spPr>
          <a:xfrm>
            <a:off x="6326325" y="3911160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DocBlob</a:t>
            </a:r>
            <a:br>
              <a:rPr lang="en-GB" dirty="0"/>
            </a:br>
            <a:r>
              <a:rPr lang="en-GB" dirty="0"/>
              <a:t>Client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E584747-EB1F-4B73-961E-B2B49D45CFEB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5187751" y="3932847"/>
            <a:ext cx="791616" cy="1485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3F7205-0EE0-4EC9-A781-D901CC810856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6651722" y="3270336"/>
            <a:ext cx="1072794" cy="208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B9F9605-6B4A-4EAB-8DE2-2C2BCE7D3A0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4189657" y="4420283"/>
            <a:ext cx="805251" cy="497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395F1E-78CB-4321-86BD-17B7B65B6590}"/>
              </a:ext>
            </a:extLst>
          </p:cNvPr>
          <p:cNvSpPr txBox="1"/>
          <p:nvPr/>
        </p:nvSpPr>
        <p:spPr>
          <a:xfrm>
            <a:off x="5002658" y="3989169"/>
            <a:ext cx="128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2: </a:t>
            </a:r>
            <a:r>
              <a:rPr lang="en-GB" sz="1200" dirty="0" err="1"/>
              <a:t>findToArchive</a:t>
            </a:r>
            <a:r>
              <a:rPr lang="en-GB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5952F2-D286-4C15-9738-453EA07DABAB}"/>
              </a:ext>
            </a:extLst>
          </p:cNvPr>
          <p:cNvSpPr/>
          <p:nvPr/>
        </p:nvSpPr>
        <p:spPr>
          <a:xfrm>
            <a:off x="8682411" y="5520028"/>
            <a:ext cx="1146655" cy="436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46712FC-F78A-4A31-88BA-7F507ECE27AD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rot="10800000">
            <a:off x="8012017" y="4983378"/>
            <a:ext cx="670394" cy="7550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B6A742-0ADB-458D-A0CC-E8444AE6AF64}"/>
              </a:ext>
            </a:extLst>
          </p:cNvPr>
          <p:cNvSpPr txBox="1"/>
          <p:nvPr/>
        </p:nvSpPr>
        <p:spPr>
          <a:xfrm>
            <a:off x="8359962" y="5146852"/>
            <a:ext cx="106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(every hour)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2596A-6BDD-4060-909F-0C1B3495D5E4}"/>
              </a:ext>
            </a:extLst>
          </p:cNvPr>
          <p:cNvSpPr txBox="1"/>
          <p:nvPr/>
        </p:nvSpPr>
        <p:spPr>
          <a:xfrm>
            <a:off x="5502823" y="2932306"/>
            <a:ext cx="128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3: </a:t>
            </a:r>
            <a:r>
              <a:rPr lang="en-GB" sz="1200" dirty="0" err="1"/>
              <a:t>findToArchive</a:t>
            </a:r>
            <a:r>
              <a:rPr lang="en-GB" sz="12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8A088-68EA-4802-A8C8-A73CD95AA018}"/>
              </a:ext>
            </a:extLst>
          </p:cNvPr>
          <p:cNvSpPr txBox="1"/>
          <p:nvPr/>
        </p:nvSpPr>
        <p:spPr>
          <a:xfrm>
            <a:off x="3713675" y="4669488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4: upload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CAC6B92-3AF5-426F-AFB0-6C7E3884EB8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2517333" y="2828454"/>
            <a:ext cx="1155546" cy="982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2C9E74-F2BE-4494-BDBB-BF56B255FE36}"/>
              </a:ext>
            </a:extLst>
          </p:cNvPr>
          <p:cNvSpPr txBox="1"/>
          <p:nvPr/>
        </p:nvSpPr>
        <p:spPr>
          <a:xfrm>
            <a:off x="3615003" y="2962197"/>
            <a:ext cx="153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 upload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9CFF9F3-21A9-427B-BD25-E6A021C7AB4E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7841058" y="3005182"/>
            <a:ext cx="462683" cy="1274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C96C7-15A2-473F-86C5-5F46813E4B54}"/>
              </a:ext>
            </a:extLst>
          </p:cNvPr>
          <p:cNvSpPr txBox="1"/>
          <p:nvPr/>
        </p:nvSpPr>
        <p:spPr>
          <a:xfrm>
            <a:off x="8264758" y="3282406"/>
            <a:ext cx="108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7: archive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62F559B-30A4-4F5D-8CC4-4650AF95B528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5598160" y="4648447"/>
            <a:ext cx="1485532" cy="791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07453E-130E-4CEF-88F9-046272ABE652}"/>
              </a:ext>
            </a:extLst>
          </p:cNvPr>
          <p:cNvSpPr txBox="1"/>
          <p:nvPr/>
        </p:nvSpPr>
        <p:spPr>
          <a:xfrm>
            <a:off x="6376507" y="5301563"/>
            <a:ext cx="108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6: archive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FCDCF-DEE4-4E94-BD91-0BAE89F2B0D3}"/>
              </a:ext>
            </a:extLst>
          </p:cNvPr>
          <p:cNvSpPr/>
          <p:nvPr/>
        </p:nvSpPr>
        <p:spPr>
          <a:xfrm>
            <a:off x="10405182" y="3501921"/>
            <a:ext cx="1590978" cy="737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11628E2-7764-493E-AEF0-16C0B3E20610}"/>
              </a:ext>
            </a:extLst>
          </p:cNvPr>
          <p:cNvCxnSpPr>
            <a:cxnSpLocks/>
            <a:stCxn id="27" idx="0"/>
            <a:endCxn id="5" idx="3"/>
          </p:cNvCxnSpPr>
          <p:nvPr/>
        </p:nvCxnSpPr>
        <p:spPr>
          <a:xfrm rot="16200000" flipV="1">
            <a:off x="9928286" y="2229536"/>
            <a:ext cx="1439568" cy="1105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1A5EBC6-A2FB-4EA4-A3DC-379D7B9607D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615004" y="1917523"/>
            <a:ext cx="3677543" cy="144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990505-B56F-4B19-B480-D2647133C9C6}"/>
              </a:ext>
            </a:extLst>
          </p:cNvPr>
          <p:cNvSpPr txBox="1"/>
          <p:nvPr/>
        </p:nvSpPr>
        <p:spPr>
          <a:xfrm>
            <a:off x="10613956" y="2100456"/>
            <a:ext cx="1107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</a:t>
            </a:r>
          </a:p>
          <a:p>
            <a:r>
              <a:rPr lang="en-GB" sz="1200" dirty="0"/>
              <a:t>(subsequently)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A6415-7631-4FE0-AD52-ED313F2E7D37}"/>
              </a:ext>
            </a:extLst>
          </p:cNvPr>
          <p:cNvSpPr txBox="1"/>
          <p:nvPr/>
        </p:nvSpPr>
        <p:spPr>
          <a:xfrm>
            <a:off x="5466553" y="17217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D59E44-1150-4975-B615-F28806392DD0}"/>
              </a:ext>
            </a:extLst>
          </p:cNvPr>
          <p:cNvSpPr/>
          <p:nvPr/>
        </p:nvSpPr>
        <p:spPr>
          <a:xfrm>
            <a:off x="7372639" y="1912902"/>
            <a:ext cx="1266055" cy="638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&lt;&lt;</a:t>
            </a:r>
            <a:r>
              <a:rPr lang="en-GB" sz="900" dirty="0" err="1"/>
              <a:t>spi</a:t>
            </a:r>
            <a:r>
              <a:rPr lang="en-GB" sz="900" dirty="0"/>
              <a:t>&gt;&gt;</a:t>
            </a:r>
            <a:br>
              <a:rPr lang="en-GB" sz="900" dirty="0"/>
            </a:br>
            <a:r>
              <a:rPr lang="en-GB" sz="1400" dirty="0" err="1"/>
              <a:t>DocBlob</a:t>
            </a:r>
            <a:br>
              <a:rPr lang="en-GB" sz="1400" dirty="0"/>
            </a:br>
            <a:r>
              <a:rPr lang="en-GB" sz="1400" dirty="0" err="1"/>
              <a:t>ServiceBridge</a:t>
            </a:r>
            <a:endParaRPr lang="en-GB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633A96-204D-42A9-B746-D412D646815F}"/>
              </a:ext>
            </a:extLst>
          </p:cNvPr>
          <p:cNvSpPr/>
          <p:nvPr/>
        </p:nvSpPr>
        <p:spPr>
          <a:xfrm>
            <a:off x="7372639" y="1235285"/>
            <a:ext cx="1266055" cy="548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  <a:br>
              <a:rPr lang="en-GB" sz="1400" dirty="0"/>
            </a:br>
            <a:r>
              <a:rPr lang="en-GB" sz="1400" dirty="0"/>
              <a:t>Repository</a:t>
            </a:r>
            <a:endParaRPr lang="en-GB" sz="28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2671F23-6090-4213-A66E-66F42E1B1D8C}"/>
              </a:ext>
            </a:extLst>
          </p:cNvPr>
          <p:cNvCxnSpPr>
            <a:cxnSpLocks/>
            <a:stCxn id="8" idx="0"/>
            <a:endCxn id="34" idx="2"/>
          </p:cNvCxnSpPr>
          <p:nvPr/>
        </p:nvCxnSpPr>
        <p:spPr>
          <a:xfrm rot="16200000" flipV="1">
            <a:off x="8094568" y="2462377"/>
            <a:ext cx="120273" cy="298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255451DB-2B51-48EE-8866-7499F82B75DE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rot="5400000" flipH="1" flipV="1">
            <a:off x="7941064" y="1848299"/>
            <a:ext cx="12920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23C738C-182F-446F-8C88-D828C7EFFCC0}"/>
              </a:ext>
            </a:extLst>
          </p:cNvPr>
          <p:cNvCxnSpPr>
            <a:cxnSpLocks/>
            <a:stCxn id="43" idx="0"/>
            <a:endCxn id="7" idx="3"/>
          </p:cNvCxnSpPr>
          <p:nvPr/>
        </p:nvCxnSpPr>
        <p:spPr>
          <a:xfrm rot="5400000" flipH="1" flipV="1">
            <a:off x="8163402" y="755916"/>
            <a:ext cx="321634" cy="637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2C70C-218B-4423-8981-5724E5D5A114}"/>
              </a:ext>
            </a:extLst>
          </p:cNvPr>
          <p:cNvSpPr/>
          <p:nvPr/>
        </p:nvSpPr>
        <p:spPr>
          <a:xfrm>
            <a:off x="235949" y="3753874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minioarchtool</a:t>
            </a:r>
            <a:r>
              <a:rPr lang="en-GB" sz="1100" dirty="0"/>
              <a:t>&gt;&gt;</a:t>
            </a:r>
          </a:p>
          <a:p>
            <a:pPr algn="ctr"/>
            <a:r>
              <a:rPr lang="en-GB" dirty="0"/>
              <a:t>Main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674850A-6166-4E9A-BF5E-FC18EF6B5169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2063920" y="3420556"/>
            <a:ext cx="948903" cy="3090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5F37BE-F220-4041-BC90-A25011616F4F}"/>
              </a:ext>
            </a:extLst>
          </p:cNvPr>
          <p:cNvSpPr txBox="1"/>
          <p:nvPr/>
        </p:nvSpPr>
        <p:spPr>
          <a:xfrm>
            <a:off x="570261" y="5092522"/>
            <a:ext cx="141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0: (initial migration)</a:t>
            </a:r>
          </a:p>
        </p:txBody>
      </p:sp>
    </p:spTree>
    <p:extLst>
      <p:ext uri="{BB962C8B-B14F-4D97-AF65-F5344CB8AC3E}">
        <p14:creationId xmlns:p14="http://schemas.microsoft.com/office/powerpoint/2010/main" val="379238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15</cp:revision>
  <dcterms:created xsi:type="dcterms:W3CDTF">2018-07-23T07:21:58Z</dcterms:created>
  <dcterms:modified xsi:type="dcterms:W3CDTF">2018-07-25T12:54:59Z</dcterms:modified>
</cp:coreProperties>
</file>