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6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8816-16F3-4E2D-808A-F77EDC2E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CBCD0-95A7-4821-B670-BF8001E74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694B8-135B-42F2-95A4-CF3DA922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F570-B5A3-4C1B-9C5A-286BC455873B}" type="datetimeFigureOut">
              <a:rPr lang="en-GB" smtClean="0"/>
              <a:t>23/07/2018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6993F-BB14-4EDB-B7D9-AA027F3B5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9318-39E6-4BBA-BC54-D86C903E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B034-9553-428E-B999-3DBF4230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16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6DA9-7A7C-4638-8433-DFF262FF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6A3F7-057C-4E75-A8C0-1C00EB2A4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D95A4-B720-433E-90A5-FC425D01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F570-B5A3-4C1B-9C5A-286BC455873B}" type="datetimeFigureOut">
              <a:rPr lang="en-GB" smtClean="0"/>
              <a:t>23/07/2018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0D105-3E6E-4F02-8486-3812F017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E81F3-C5C2-4467-AC07-9469D4EE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B034-9553-428E-B999-3DBF4230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55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2BB67C-2765-44B7-85F5-667359ABB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C6075-E86E-4DEF-9E84-611A02EBF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7EA0C-2C80-4B87-B73D-32D4C2FB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F570-B5A3-4C1B-9C5A-286BC455873B}" type="datetimeFigureOut">
              <a:rPr lang="en-GB" smtClean="0"/>
              <a:t>23/07/2018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6E25B-15A2-4FF1-8672-F361284F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8FD0E-84ED-4899-A193-150FB22E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B034-9553-428E-B999-3DBF4230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89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E9CAB-402A-4FB5-803F-8EEF80B59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3CFBC-76C6-4086-8E0C-752A55C7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14FD1-1503-41AA-B190-9B1A2A20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F570-B5A3-4C1B-9C5A-286BC455873B}" type="datetimeFigureOut">
              <a:rPr lang="en-GB" smtClean="0"/>
              <a:t>23/07/2018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0AF48-3CD5-4D97-AF40-16A5AD20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46633-3B42-469C-95D3-8A8A1567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B034-9553-428E-B999-3DBF4230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68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326ED-222B-4E60-A49D-606F41908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81536-3646-40D2-8C5A-649966E36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A5B8F-C09B-41AD-AA6C-DC197D68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F570-B5A3-4C1B-9C5A-286BC455873B}" type="datetimeFigureOut">
              <a:rPr lang="en-GB" smtClean="0"/>
              <a:t>23/07/2018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2DD-2648-4105-B96E-260DFCD0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297E2-21AC-4277-9CA2-4F5645EF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B034-9553-428E-B999-3DBF4230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6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EE28-1062-45B7-8D2A-1051C2F6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FF88D-B246-419E-B328-A58E34EF8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6A179-B77E-4F8F-A9AE-A35A8C863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B7237-5D29-4BD1-B0D2-81069D250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F570-B5A3-4C1B-9C5A-286BC455873B}" type="datetimeFigureOut">
              <a:rPr lang="en-GB" smtClean="0"/>
              <a:t>23/07/2018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2509A-B9ED-450F-BF21-ACA3511A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46143-2430-45C7-9D95-D69AF489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B034-9553-428E-B999-3DBF4230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85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B240-7B05-4CAE-A14E-DB03E805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1764E-65D6-4108-8204-C79C91443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51EE2-F54C-47BF-AF2D-0926FACF4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CC55B-0521-46FE-B376-9916F7D3D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DD888A-4909-4762-9AE5-287786500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42C96-6DE2-4550-85BA-39068EC57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F570-B5A3-4C1B-9C5A-286BC455873B}" type="datetimeFigureOut">
              <a:rPr lang="en-GB" smtClean="0"/>
              <a:t>23/07/2018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F9C13-397E-4AB9-96C6-DF7F56696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0927B-5DF6-423A-B7E6-FBD747C0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B034-9553-428E-B999-3DBF4230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8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22E8-A3FF-4173-8EF0-9FE770B2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ED8B3-FB0D-4CE3-81D1-21866C28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F570-B5A3-4C1B-9C5A-286BC455873B}" type="datetimeFigureOut">
              <a:rPr lang="en-GB" smtClean="0"/>
              <a:t>23/07/2018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7B564-62DD-4E99-95B1-18728C86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1F7F0-DC83-4F5A-ACAD-05344DDC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B034-9553-428E-B999-3DBF4230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34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6CA567-04F5-47A9-B0E9-45E0A88A5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F570-B5A3-4C1B-9C5A-286BC455873B}" type="datetimeFigureOut">
              <a:rPr lang="en-GB" smtClean="0"/>
              <a:t>23/07/2018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E523B-2A02-4AB3-9883-21521D13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71579-56FD-4091-9010-379AE39A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B034-9553-428E-B999-3DBF4230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13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1E3C-1CA5-4492-934F-6D8B9A9C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6DF5D-D4EF-4A28-8BD0-2D130B978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FD25B-F1C4-452B-A215-0F7EA1E3D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56343-A220-4BF1-B04B-483C8D85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F570-B5A3-4C1B-9C5A-286BC455873B}" type="datetimeFigureOut">
              <a:rPr lang="en-GB" smtClean="0"/>
              <a:t>23/07/2018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12CCB-201B-4005-AC55-5394AA9F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9BA5-AAF7-4708-9997-BB48A292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B034-9553-428E-B999-3DBF4230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01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D874-9123-44E1-AF9C-1F0F92DD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60A07-650D-4BAC-A702-82584EF8F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E91CB-2061-4AE2-9248-1E363BB14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D04B1-ECBC-41C0-B328-03CFB755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F570-B5A3-4C1B-9C5A-286BC455873B}" type="datetimeFigureOut">
              <a:rPr lang="en-GB" smtClean="0"/>
              <a:t>23/07/2018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BF219-3435-45EC-9D4C-06283FF7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00829-9097-44B7-A4B8-BF9E1B6C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B034-9553-428E-B999-3DBF4230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57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84C3C-1F07-4AF8-83A1-AD0E86AE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2111D-9851-432E-9859-5543D7DB4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138AB-CD4F-4FC2-9547-C0DF05C7F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BF570-B5A3-4C1B-9C5A-286BC455873B}" type="datetimeFigureOut">
              <a:rPr lang="en-GB" smtClean="0"/>
              <a:t>23/07/2018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C702E-F0DC-408F-A276-4D6229E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9D41D-DF41-4365-A0E3-F96980B69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9B034-9553-428E-B999-3DBF4230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3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A9A6454-1D78-4DA2-A9F3-84AAE89EC191}"/>
              </a:ext>
            </a:extLst>
          </p:cNvPr>
          <p:cNvSpPr/>
          <p:nvPr/>
        </p:nvSpPr>
        <p:spPr>
          <a:xfrm>
            <a:off x="1424193" y="3344564"/>
            <a:ext cx="7969794" cy="326229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r>
              <a:rPr lang="en-GB" dirty="0"/>
              <a:t>Camel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A9019B-8DB1-4AF0-A4AA-A7DE02E110F5}"/>
              </a:ext>
            </a:extLst>
          </p:cNvPr>
          <p:cNvSpPr/>
          <p:nvPr/>
        </p:nvSpPr>
        <p:spPr>
          <a:xfrm>
            <a:off x="1719931" y="3732772"/>
            <a:ext cx="5057465" cy="25105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r>
              <a:rPr lang="en-GB" dirty="0"/>
              <a:t>Document Archiver  </a:t>
            </a:r>
            <a:r>
              <a:rPr lang="en-GB"/>
              <a:t>&amp; Access Tool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CB7F33-7725-4333-A289-80F2B436F73D}"/>
              </a:ext>
            </a:extLst>
          </p:cNvPr>
          <p:cNvSpPr/>
          <p:nvPr/>
        </p:nvSpPr>
        <p:spPr>
          <a:xfrm>
            <a:off x="240957" y="932933"/>
            <a:ext cx="2022390" cy="11059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Minio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0342B9-F484-4A10-942A-06B7B58E443F}"/>
              </a:ext>
            </a:extLst>
          </p:cNvPr>
          <p:cNvSpPr/>
          <p:nvPr/>
        </p:nvSpPr>
        <p:spPr>
          <a:xfrm>
            <a:off x="7292547" y="978242"/>
            <a:ext cx="2022390" cy="11059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Estatio</a:t>
            </a:r>
          </a:p>
          <a:p>
            <a:pPr algn="ctr"/>
            <a:endParaRPr lang="en-GB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A229017A-BF1E-4CB5-8484-6D8403552C07}"/>
              </a:ext>
            </a:extLst>
          </p:cNvPr>
          <p:cNvSpPr/>
          <p:nvPr/>
        </p:nvSpPr>
        <p:spPr>
          <a:xfrm>
            <a:off x="798041" y="111209"/>
            <a:ext cx="908222" cy="654908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5E594C5D-50CE-4342-B930-80A3C447D1AB}"/>
              </a:ext>
            </a:extLst>
          </p:cNvPr>
          <p:cNvSpPr/>
          <p:nvPr/>
        </p:nvSpPr>
        <p:spPr>
          <a:xfrm>
            <a:off x="7923771" y="98855"/>
            <a:ext cx="908222" cy="654908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CBABB-4642-4317-BC0D-2EA270696CAF}"/>
              </a:ext>
            </a:extLst>
          </p:cNvPr>
          <p:cNvSpPr/>
          <p:nvPr/>
        </p:nvSpPr>
        <p:spPr>
          <a:xfrm>
            <a:off x="7292546" y="1750541"/>
            <a:ext cx="2022389" cy="333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Doc Server (REST)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1B922-CB45-4052-89EA-0477C5833B96}"/>
              </a:ext>
            </a:extLst>
          </p:cNvPr>
          <p:cNvSpPr/>
          <p:nvPr/>
        </p:nvSpPr>
        <p:spPr>
          <a:xfrm>
            <a:off x="3161989" y="5071420"/>
            <a:ext cx="1514733" cy="7372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Control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C5FC9F-C183-4326-80CA-8B3D531333DA}"/>
              </a:ext>
            </a:extLst>
          </p:cNvPr>
          <p:cNvSpPr/>
          <p:nvPr/>
        </p:nvSpPr>
        <p:spPr>
          <a:xfrm>
            <a:off x="1907599" y="3897525"/>
            <a:ext cx="1514733" cy="7372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Blob 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22AACC-2D65-45EE-BC2D-96926F54FCBB}"/>
              </a:ext>
            </a:extLst>
          </p:cNvPr>
          <p:cNvSpPr/>
          <p:nvPr/>
        </p:nvSpPr>
        <p:spPr>
          <a:xfrm>
            <a:off x="4772070" y="3870564"/>
            <a:ext cx="1514733" cy="7372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Doc Client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0E584747-EB1F-4B73-961E-B2B49D45CFEB}"/>
              </a:ext>
            </a:extLst>
          </p:cNvPr>
          <p:cNvCxnSpPr>
            <a:stCxn id="9" idx="0"/>
            <a:endCxn id="11" idx="1"/>
          </p:cNvCxnSpPr>
          <p:nvPr/>
        </p:nvCxnSpPr>
        <p:spPr>
          <a:xfrm rot="5400000" flipH="1" flipV="1">
            <a:off x="3929607" y="4228957"/>
            <a:ext cx="832212" cy="8527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A3F7205-0EE0-4EC9-A781-D901CC810856}"/>
              </a:ext>
            </a:extLst>
          </p:cNvPr>
          <p:cNvCxnSpPr>
            <a:cxnSpLocks/>
            <a:stCxn id="11" idx="0"/>
            <a:endCxn id="8" idx="1"/>
          </p:cNvCxnSpPr>
          <p:nvPr/>
        </p:nvCxnSpPr>
        <p:spPr>
          <a:xfrm rot="5400000" flipH="1" flipV="1">
            <a:off x="5434388" y="2012407"/>
            <a:ext cx="1953207" cy="17631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AB9F9605-6B4A-4EAB-8DE2-2C2BCE7D3A01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V="1">
            <a:off x="3268219" y="4420283"/>
            <a:ext cx="805251" cy="4970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6395F1E-78CB-4321-86BD-17B7B65B6590}"/>
              </a:ext>
            </a:extLst>
          </p:cNvPr>
          <p:cNvSpPr txBox="1"/>
          <p:nvPr/>
        </p:nvSpPr>
        <p:spPr>
          <a:xfrm>
            <a:off x="4002115" y="4002805"/>
            <a:ext cx="654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2: fetch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5952F2-D286-4C15-9738-453EA07DABAB}"/>
              </a:ext>
            </a:extLst>
          </p:cNvPr>
          <p:cNvSpPr/>
          <p:nvPr/>
        </p:nvSpPr>
        <p:spPr>
          <a:xfrm>
            <a:off x="7546375" y="5071420"/>
            <a:ext cx="1514733" cy="7372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Timer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846712FC-F78A-4A31-88BA-7F507ECE27AD}"/>
              </a:ext>
            </a:extLst>
          </p:cNvPr>
          <p:cNvCxnSpPr>
            <a:cxnSpLocks/>
            <a:stCxn id="30" idx="1"/>
            <a:endCxn id="23" idx="3"/>
          </p:cNvCxnSpPr>
          <p:nvPr/>
        </p:nvCxnSpPr>
        <p:spPr>
          <a:xfrm rot="10800000">
            <a:off x="6777397" y="4988044"/>
            <a:ext cx="768979" cy="4520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9B6A742-0ADB-458D-A0CC-E8444AE6AF64}"/>
              </a:ext>
            </a:extLst>
          </p:cNvPr>
          <p:cNvSpPr txBox="1"/>
          <p:nvPr/>
        </p:nvSpPr>
        <p:spPr>
          <a:xfrm>
            <a:off x="6902810" y="532007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62596A-6BDD-4060-909F-0C1B3495D5E4}"/>
              </a:ext>
            </a:extLst>
          </p:cNvPr>
          <p:cNvSpPr txBox="1"/>
          <p:nvPr/>
        </p:nvSpPr>
        <p:spPr>
          <a:xfrm>
            <a:off x="5879543" y="2856986"/>
            <a:ext cx="814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3: </a:t>
            </a:r>
            <a:r>
              <a:rPr lang="en-GB" sz="1200" dirty="0" err="1"/>
              <a:t>fetchAll</a:t>
            </a:r>
            <a:endParaRPr lang="en-GB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38A088-68EA-4802-A8C8-A73CD95AA018}"/>
              </a:ext>
            </a:extLst>
          </p:cNvPr>
          <p:cNvSpPr txBox="1"/>
          <p:nvPr/>
        </p:nvSpPr>
        <p:spPr>
          <a:xfrm>
            <a:off x="2792237" y="4669488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4: insert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BCAC6B92-3AF5-426F-AFB0-6C7E3884EB86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rot="16200000" flipV="1">
            <a:off x="1029229" y="2261788"/>
            <a:ext cx="1858661" cy="14128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92C9E74-F2BE-4494-BDBB-BF56B255FE36}"/>
              </a:ext>
            </a:extLst>
          </p:cNvPr>
          <p:cNvSpPr txBox="1"/>
          <p:nvPr/>
        </p:nvSpPr>
        <p:spPr>
          <a:xfrm>
            <a:off x="2044590" y="2941112"/>
            <a:ext cx="1536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5: insert (</a:t>
            </a:r>
            <a:r>
              <a:rPr lang="en-GB" sz="1200" dirty="0" err="1"/>
              <a:t>xN</a:t>
            </a:r>
            <a:r>
              <a:rPr lang="en-GB" sz="1200" dirty="0"/>
              <a:t>)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39CFF9F3-21A9-427B-BD25-E6A021C7AB4E}"/>
              </a:ext>
            </a:extLst>
          </p:cNvPr>
          <p:cNvCxnSpPr>
            <a:cxnSpLocks/>
            <a:stCxn id="11" idx="3"/>
            <a:endCxn id="8" idx="2"/>
          </p:cNvCxnSpPr>
          <p:nvPr/>
        </p:nvCxnSpPr>
        <p:spPr>
          <a:xfrm flipV="1">
            <a:off x="6286803" y="2084173"/>
            <a:ext cx="2016938" cy="21550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B4C96C7-15A2-473F-86C5-5F46813E4B54}"/>
              </a:ext>
            </a:extLst>
          </p:cNvPr>
          <p:cNvSpPr txBox="1"/>
          <p:nvPr/>
        </p:nvSpPr>
        <p:spPr>
          <a:xfrm>
            <a:off x="7020695" y="3793944"/>
            <a:ext cx="1074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7: update (</a:t>
            </a:r>
            <a:r>
              <a:rPr lang="en-GB" sz="1200" dirty="0" err="1"/>
              <a:t>xN</a:t>
            </a:r>
            <a:r>
              <a:rPr lang="en-GB" sz="1200" dirty="0"/>
              <a:t>)</a:t>
            </a:r>
          </a:p>
        </p:txBody>
      </p: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B62F559B-30A4-4F5D-8CC4-4650AF95B528}"/>
              </a:ext>
            </a:extLst>
          </p:cNvPr>
          <p:cNvCxnSpPr>
            <a:cxnSpLocks/>
            <a:stCxn id="9" idx="3"/>
            <a:endCxn id="11" idx="2"/>
          </p:cNvCxnSpPr>
          <p:nvPr/>
        </p:nvCxnSpPr>
        <p:spPr>
          <a:xfrm flipV="1">
            <a:off x="4676722" y="4607851"/>
            <a:ext cx="852715" cy="8322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C07453E-130E-4CEF-88F9-046272ABE652}"/>
              </a:ext>
            </a:extLst>
          </p:cNvPr>
          <p:cNvSpPr txBox="1"/>
          <p:nvPr/>
        </p:nvSpPr>
        <p:spPr>
          <a:xfrm>
            <a:off x="5417957" y="4968708"/>
            <a:ext cx="779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6: update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BFCDCF-DEE4-4E94-BD91-0BAE89F2B0D3}"/>
              </a:ext>
            </a:extLst>
          </p:cNvPr>
          <p:cNvSpPr/>
          <p:nvPr/>
        </p:nvSpPr>
        <p:spPr>
          <a:xfrm>
            <a:off x="9973770" y="3501920"/>
            <a:ext cx="2022390" cy="11059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Web browser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11628E2-7764-493E-AEF0-16C0B3E20610}"/>
              </a:ext>
            </a:extLst>
          </p:cNvPr>
          <p:cNvCxnSpPr>
            <a:cxnSpLocks/>
            <a:stCxn id="27" idx="0"/>
            <a:endCxn id="5" idx="3"/>
          </p:cNvCxnSpPr>
          <p:nvPr/>
        </p:nvCxnSpPr>
        <p:spPr>
          <a:xfrm rot="16200000" flipV="1">
            <a:off x="9164595" y="1681550"/>
            <a:ext cx="1970712" cy="16700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E1A5EBC6-A2FB-4EA4-A3DC-379D7B9607DB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>
            <a:off x="2263347" y="1485900"/>
            <a:ext cx="5029200" cy="453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6990505-B56F-4B19-B480-D2647133C9C6}"/>
              </a:ext>
            </a:extLst>
          </p:cNvPr>
          <p:cNvSpPr txBox="1"/>
          <p:nvPr/>
        </p:nvSpPr>
        <p:spPr>
          <a:xfrm>
            <a:off x="10613956" y="2100456"/>
            <a:ext cx="1107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8</a:t>
            </a:r>
          </a:p>
          <a:p>
            <a:r>
              <a:rPr lang="en-GB" sz="1200" dirty="0"/>
              <a:t>(subsequently)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FA6415-7631-4FE0-AD52-ED313F2E7D37}"/>
              </a:ext>
            </a:extLst>
          </p:cNvPr>
          <p:cNvSpPr txBox="1"/>
          <p:nvPr/>
        </p:nvSpPr>
        <p:spPr>
          <a:xfrm>
            <a:off x="4839865" y="127943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9238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51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6</cp:revision>
  <dcterms:created xsi:type="dcterms:W3CDTF">2018-07-23T07:21:58Z</dcterms:created>
  <dcterms:modified xsi:type="dcterms:W3CDTF">2018-07-23T12:34:58Z</dcterms:modified>
</cp:coreProperties>
</file>