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3D5D-BA77-4769-B79F-37240506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A9C00-05BD-4910-B3CD-E1D544EB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24F4-4B97-4843-8032-4DEF0BAE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2210-2172-46C3-8A4F-D7F90B3F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F580-C7E6-41D5-8C37-BE251DF2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9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76EE-95C9-4D2C-8C7D-152B9E31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6B6C7-2F41-4544-95DB-3F4431EF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07D61-BE76-4633-AC4E-BFDF1BEE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8190-1F99-4BA5-AD90-EDF1F0A2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712E-A936-4059-A3E3-C4F7E839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1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AD235-B976-4288-BB21-FF6D1E26C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3E90A-F4F7-4B5D-84D7-79A538DED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11B8-6ED9-4191-AFD5-98F2BCD2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BCC4-E8FD-47A9-8875-D45F6048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5F52-6282-49F7-B743-F4B50EB0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3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3029-D838-490F-8A65-792EAD89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FA71-CABA-4A4F-96CD-086FAF6C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3BED-7A65-4479-99F6-44E63C40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D63A-49EE-43DB-BC54-19E5191B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3546-580C-4197-90FF-0804604F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3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C6FF-21E6-4322-AE45-31DC7F3C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96EA-13CF-47EE-B270-7FA60C84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56923-DD32-457A-9589-80026192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713F-6648-4ADB-BA67-364BFD58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3076-8E44-4CCD-9961-2774F020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C65A-0C6E-4FDD-8A21-D8E66B98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54E0-98A4-474D-8AC7-647320998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154CE-3A0C-49FB-824A-F9EE0849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341AE-ABD6-44BF-8967-F7A2DFD2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71F1-EAE5-4612-96C3-3C33D89D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17A1-C0C5-480A-B101-B79977DD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B1DB-7294-470A-9D13-7CCCCB6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60B6-27E4-4EED-840C-B8FE8E63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1214-EB1B-4267-A433-1BE11033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40951-77F1-495C-83C1-2433A8DCF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8D591-D631-4810-BFE4-CA9A85B6C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BF945-F650-4AB7-9103-CA48EB3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CC68-667F-435F-BF48-2F33E773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99109-BB27-4AB3-95B9-19BA83A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B6D9-DA99-4CDE-9AAE-2BE622EF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012D0-F32A-4D6A-9881-61432428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934EF-49DD-4054-A817-8A22CF23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0357A-2F25-4072-9EE0-53A77771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A8301-E348-4F4B-8AA4-F64441D9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8B94-A64A-4CE6-9AC3-B2478245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87A35-40F5-48DC-88C3-D66C820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6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F4E4-C077-4263-9272-0AFE78D5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6639-3DC3-4E14-B4D6-87FFE1BD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BECFC-790A-4FE3-8E8A-3A710906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B4D6F-0873-4E88-B0F7-EDF7DCF2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9FB44-9574-4A23-A9A5-88BCC362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87A86-05A6-47AF-8D95-4271F008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3AAB-2772-43A9-BC6A-CE14B78B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0C967-9092-4A77-A992-03B73E1D3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F2D59-F18D-4A84-AD76-9B1A2B9D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2D1B-0F77-41C6-A76E-28DDD47A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2C566-4D69-4085-9EA2-0FEC059C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86913-C1C6-4F19-867B-ECC49C16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BC718-E109-4D2F-90E8-E3DA216C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1C77B-D7DC-4C26-8E1F-C5618E47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0EF9-3FDB-4C8D-A3A1-A2B5D7DB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7E63-85AE-49AF-ADC8-B05819E3103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6469-6F84-4C90-91D9-B9FCD7145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27A4-8C28-4F26-BB27-73F371AB3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F8E6-8EC7-4E54-A33D-B2469EF44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6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40A835-F3B2-4BBC-9C85-377739576F0C}"/>
              </a:ext>
            </a:extLst>
          </p:cNvPr>
          <p:cNvSpPr/>
          <p:nvPr/>
        </p:nvSpPr>
        <p:spPr>
          <a:xfrm>
            <a:off x="92990" y="196570"/>
            <a:ext cx="11969857" cy="2582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9A2F7-E6ED-4BC7-8685-9995CDA799F5}"/>
              </a:ext>
            </a:extLst>
          </p:cNvPr>
          <p:cNvSpPr/>
          <p:nvPr/>
        </p:nvSpPr>
        <p:spPr>
          <a:xfrm>
            <a:off x="290279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06584-F7B4-477D-8CF8-FBFC6AB8D09E}"/>
              </a:ext>
            </a:extLst>
          </p:cNvPr>
          <p:cNvSpPr/>
          <p:nvPr/>
        </p:nvSpPr>
        <p:spPr>
          <a:xfrm>
            <a:off x="481930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5CB05-C8AC-4A02-B88A-837A6ED31130}"/>
              </a:ext>
            </a:extLst>
          </p:cNvPr>
          <p:cNvSpPr/>
          <p:nvPr/>
        </p:nvSpPr>
        <p:spPr>
          <a:xfrm>
            <a:off x="481930" y="1363430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demo </a:t>
            </a:r>
            <a:r>
              <a:rPr lang="en-GB" sz="1100" dirty="0"/>
              <a:t>(fixtures)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588C6-3D7D-4C27-B18F-6EF02E02FB28}"/>
              </a:ext>
            </a:extLst>
          </p:cNvPr>
          <p:cNvSpPr/>
          <p:nvPr/>
        </p:nvSpPr>
        <p:spPr>
          <a:xfrm>
            <a:off x="481930" y="1753596"/>
            <a:ext cx="1408862" cy="288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69FE4-2AC2-4027-9D1C-F32C9CD9EEF5}"/>
              </a:ext>
            </a:extLst>
          </p:cNvPr>
          <p:cNvSpPr/>
          <p:nvPr/>
        </p:nvSpPr>
        <p:spPr>
          <a:xfrm>
            <a:off x="2257408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Lib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F5A6C4-3540-46C2-BBEC-373A2990926B}"/>
              </a:ext>
            </a:extLst>
          </p:cNvPr>
          <p:cNvSpPr/>
          <p:nvPr/>
        </p:nvSpPr>
        <p:spPr>
          <a:xfrm>
            <a:off x="4224537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Mml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8996F-5F9D-41F8-ADDF-7A5E511F69F5}"/>
              </a:ext>
            </a:extLst>
          </p:cNvPr>
          <p:cNvSpPr/>
          <p:nvPr/>
        </p:nvSpPr>
        <p:spPr>
          <a:xfrm>
            <a:off x="6191666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A68BB6-13AE-4FED-B33D-8EB522BDD2D7}"/>
              </a:ext>
            </a:extLst>
          </p:cNvPr>
          <p:cNvSpPr/>
          <p:nvPr/>
        </p:nvSpPr>
        <p:spPr>
          <a:xfrm>
            <a:off x="8158795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Spi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7BC8F4-D132-448D-930A-36F1A712BEA0}"/>
              </a:ext>
            </a:extLst>
          </p:cNvPr>
          <p:cNvSpPr/>
          <p:nvPr/>
        </p:nvSpPr>
        <p:spPr>
          <a:xfrm>
            <a:off x="10125924" y="529783"/>
            <a:ext cx="1775797" cy="1929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Wkt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CDE3F-EA19-4954-B69F-31596B8C236A}"/>
              </a:ext>
            </a:extLst>
          </p:cNvPr>
          <p:cNvSpPr/>
          <p:nvPr/>
        </p:nvSpPr>
        <p:spPr>
          <a:xfrm>
            <a:off x="2440875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89EA1-048A-4857-9743-7C7D3C719A90}"/>
              </a:ext>
            </a:extLst>
          </p:cNvPr>
          <p:cNvSpPr/>
          <p:nvPr/>
        </p:nvSpPr>
        <p:spPr>
          <a:xfrm>
            <a:off x="4442740" y="1004178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E4CA5-EA43-4F7E-A2BE-3B3B0590D79B}"/>
              </a:ext>
            </a:extLst>
          </p:cNvPr>
          <p:cNvSpPr/>
          <p:nvPr/>
        </p:nvSpPr>
        <p:spPr>
          <a:xfrm>
            <a:off x="6375133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F21F9-C33D-4C4E-B02B-25EE7AD1D77F}"/>
              </a:ext>
            </a:extLst>
          </p:cNvPr>
          <p:cNvSpPr/>
          <p:nvPr/>
        </p:nvSpPr>
        <p:spPr>
          <a:xfrm>
            <a:off x="8342263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0FA418-4C12-45FB-AD20-B2365ADBFFCA}"/>
              </a:ext>
            </a:extLst>
          </p:cNvPr>
          <p:cNvSpPr/>
          <p:nvPr/>
        </p:nvSpPr>
        <p:spPr>
          <a:xfrm>
            <a:off x="10309391" y="999094"/>
            <a:ext cx="1408862" cy="2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dom</a:t>
            </a:r>
            <a:r>
              <a:rPr lang="en-GB" dirty="0"/>
              <a:t> </a:t>
            </a:r>
            <a:r>
              <a:rPr lang="en-GB" sz="1100" dirty="0"/>
              <a:t>(impl)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535994-17A6-4871-B4A5-B0209F511D2B}"/>
              </a:ext>
            </a:extLst>
          </p:cNvPr>
          <p:cNvSpPr/>
          <p:nvPr/>
        </p:nvSpPr>
        <p:spPr>
          <a:xfrm>
            <a:off x="92990" y="2834287"/>
            <a:ext cx="11969857" cy="2900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/>
              <a:t>ex/app/extended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0B18F-6845-431F-A0D5-0F6BF51D934B}"/>
              </a:ext>
            </a:extLst>
          </p:cNvPr>
          <p:cNvSpPr/>
          <p:nvPr/>
        </p:nvSpPr>
        <p:spPr>
          <a:xfrm>
            <a:off x="2333977" y="3221179"/>
            <a:ext cx="9567743" cy="35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module-fixtures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910E35-A454-4ABE-A494-B2B8BC940D81}"/>
              </a:ext>
            </a:extLst>
          </p:cNvPr>
          <p:cNvSpPr/>
          <p:nvPr/>
        </p:nvSpPr>
        <p:spPr>
          <a:xfrm>
            <a:off x="2333978" y="3828194"/>
            <a:ext cx="169922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</a:t>
            </a:r>
            <a:r>
              <a:rPr lang="en-GB" dirty="0"/>
              <a:t>-lib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45F569-4DDE-426B-A1D4-2C3756DE2A8D}"/>
              </a:ext>
            </a:extLst>
          </p:cNvPr>
          <p:cNvSpPr/>
          <p:nvPr/>
        </p:nvSpPr>
        <p:spPr>
          <a:xfrm>
            <a:off x="4224536" y="3828194"/>
            <a:ext cx="177579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</a:t>
            </a:r>
            <a:r>
              <a:rPr lang="en-GB" dirty="0"/>
              <a:t>-mml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202F5C-5A29-4936-AEE2-885A98AD7E34}"/>
              </a:ext>
            </a:extLst>
          </p:cNvPr>
          <p:cNvSpPr/>
          <p:nvPr/>
        </p:nvSpPr>
        <p:spPr>
          <a:xfrm>
            <a:off x="6191664" y="3828194"/>
            <a:ext cx="177579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integtests-ext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EAFF11-B882-4F3E-ACE9-BC3BFF8D114D}"/>
              </a:ext>
            </a:extLst>
          </p:cNvPr>
          <p:cNvSpPr/>
          <p:nvPr/>
        </p:nvSpPr>
        <p:spPr>
          <a:xfrm>
            <a:off x="8189001" y="3828194"/>
            <a:ext cx="177579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integtests-spi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39CC3D-18F8-4811-986E-442F232ED6B8}"/>
              </a:ext>
            </a:extLst>
          </p:cNvPr>
          <p:cNvSpPr/>
          <p:nvPr/>
        </p:nvSpPr>
        <p:spPr>
          <a:xfrm>
            <a:off x="10125924" y="3828194"/>
            <a:ext cx="1775797" cy="358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integtests-wkt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23DD26-29C3-431A-86F1-FAC6C3750324}"/>
              </a:ext>
            </a:extLst>
          </p:cNvPr>
          <p:cNvSpPr/>
          <p:nvPr/>
        </p:nvSpPr>
        <p:spPr>
          <a:xfrm>
            <a:off x="231443" y="4542352"/>
            <a:ext cx="11670277" cy="35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ECAA98-B5F0-4A23-9B33-E0C3127BC17C}"/>
              </a:ext>
            </a:extLst>
          </p:cNvPr>
          <p:cNvSpPr/>
          <p:nvPr/>
        </p:nvSpPr>
        <p:spPr>
          <a:xfrm>
            <a:off x="231443" y="5077047"/>
            <a:ext cx="11670277" cy="35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1449E2-A366-4D63-81DB-8A104E639F8B}"/>
              </a:ext>
            </a:extLst>
          </p:cNvPr>
          <p:cNvSpPr txBox="1"/>
          <p:nvPr/>
        </p:nvSpPr>
        <p:spPr>
          <a:xfrm>
            <a:off x="537274" y="6214820"/>
            <a:ext cx="91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Dependencies point upwards.  Blue (prod code) doesn’t depend on green (test code)</a:t>
            </a:r>
          </a:p>
        </p:txBody>
      </p:sp>
    </p:spTree>
    <p:extLst>
      <p:ext uri="{BB962C8B-B14F-4D97-AF65-F5344CB8AC3E}">
        <p14:creationId xmlns:p14="http://schemas.microsoft.com/office/powerpoint/2010/main" val="26240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5</cp:revision>
  <dcterms:created xsi:type="dcterms:W3CDTF">2018-06-24T17:17:50Z</dcterms:created>
  <dcterms:modified xsi:type="dcterms:W3CDTF">2018-06-24T18:57:50Z</dcterms:modified>
</cp:coreProperties>
</file>