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Introduccion a La Programacion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0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9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Proceso de informacion en la computadora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230312"/>
            <a:ext cx="9601200" cy="19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Organizacion de la computadora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167726"/>
            <a:ext cx="9601200" cy="20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es Un Lenguaje 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13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Lenguajes de Programacion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Lenguaje Maquina</a:t>
            </a:r>
          </a:p>
          <a:p>
            <a:endParaRPr lang="en-US" dirty="0" smtClean="0"/>
          </a:p>
          <a:p>
            <a:r>
              <a:rPr lang="en-US" dirty="0"/>
              <a:t>Lenguaje </a:t>
            </a:r>
            <a:r>
              <a:rPr lang="en-US" dirty="0" smtClean="0"/>
              <a:t>De Bajo Nivel</a:t>
            </a:r>
            <a:endParaRPr lang="es-AR" dirty="0"/>
          </a:p>
          <a:p>
            <a:endParaRPr lang="en-US" dirty="0" smtClean="0"/>
          </a:p>
          <a:p>
            <a:r>
              <a:rPr lang="en-US" dirty="0"/>
              <a:t>Lenguaje </a:t>
            </a:r>
            <a:r>
              <a:rPr lang="en-US" dirty="0" smtClean="0"/>
              <a:t>De Alto Nivel</a:t>
            </a:r>
            <a:endParaRPr lang="es-AR" dirty="0"/>
          </a:p>
          <a:p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75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Definicion de Algoritmo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093" y="2557463"/>
            <a:ext cx="552381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Metodologisa Para la colucion  de Problemas Por Medio de la computadora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Analisis del problema</a:t>
            </a:r>
          </a:p>
          <a:p>
            <a:r>
              <a:rPr lang="en-US" dirty="0" smtClean="0"/>
              <a:t>Diseño del algoritmo</a:t>
            </a:r>
          </a:p>
          <a:p>
            <a:r>
              <a:rPr lang="en-US" dirty="0" smtClean="0"/>
              <a:t>Codificacion</a:t>
            </a:r>
          </a:p>
          <a:p>
            <a:r>
              <a:rPr lang="en-US" dirty="0" smtClean="0"/>
              <a:t>Compilacion</a:t>
            </a:r>
          </a:p>
          <a:p>
            <a:r>
              <a:rPr lang="en-US" dirty="0" smtClean="0"/>
              <a:t>Ejecucion ,Prueba y Depuracion</a:t>
            </a:r>
          </a:p>
          <a:p>
            <a:r>
              <a:rPr lang="es-AR" dirty="0" smtClean="0"/>
              <a:t>Documentacion</a:t>
            </a:r>
          </a:p>
          <a:p>
            <a:r>
              <a:rPr lang="es-AR" dirty="0" smtClean="0"/>
              <a:t>Mantenimiento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Simples (numericos , logicos ,alfanumericos)</a:t>
            </a:r>
          </a:p>
          <a:p>
            <a:r>
              <a:rPr lang="en-US" dirty="0" smtClean="0"/>
              <a:t>Estructurados (Arreglos vectores , registros , archivos,apuntadores)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004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560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84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Introduccion a La Programacion</vt:lpstr>
      <vt:lpstr>Proceso de informacion en la computadora</vt:lpstr>
      <vt:lpstr>Organizacion de la computadora</vt:lpstr>
      <vt:lpstr>Que es Un Lenguaje ?</vt:lpstr>
      <vt:lpstr>Lenguajes de Programacion</vt:lpstr>
      <vt:lpstr>Definicion de Algoritmo</vt:lpstr>
      <vt:lpstr>Metodologisa Para la colucion  de Problemas Por Medio de la computadora</vt:lpstr>
      <vt:lpstr>Tipos de Datos</vt:lpstr>
      <vt:lpstr>The End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Alex</dc:creator>
  <cp:lastModifiedBy>Alex</cp:lastModifiedBy>
  <cp:revision>2</cp:revision>
  <dcterms:created xsi:type="dcterms:W3CDTF">2020-08-22T11:43:17Z</dcterms:created>
  <dcterms:modified xsi:type="dcterms:W3CDTF">2020-08-22T11:55:36Z</dcterms:modified>
</cp:coreProperties>
</file>