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de Veresiones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 vs SVN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407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VENTAJAS DE SVN VS GIT</a:t>
            </a:r>
            <a:br>
              <a:rPr lang="es-AR" cap="all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cap="all" dirty="0"/>
              <a:t>HISTORIAL PERMANENTE</a:t>
            </a:r>
          </a:p>
          <a:p>
            <a:r>
              <a:rPr lang="es-AR" cap="all" dirty="0"/>
              <a:t>UN ÚNICO REPOSITORIO</a:t>
            </a:r>
          </a:p>
          <a:p>
            <a:r>
              <a:rPr lang="es-AR" cap="all" dirty="0"/>
              <a:t>CONTROL DE ACCESO</a:t>
            </a:r>
          </a:p>
          <a:p>
            <a:r>
              <a:rPr lang="es-AR" cap="all" dirty="0"/>
              <a:t>ARCHIVOS BINARIOS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480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Git vs SVN: ¿Cuál elegir?</a:t>
            </a:r>
            <a:br>
              <a:rPr lang="es-AR" dirty="0"/>
            </a:b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19" y="3116262"/>
            <a:ext cx="4486275" cy="2390775"/>
          </a:xfrm>
        </p:spPr>
      </p:pic>
    </p:spTree>
    <p:extLst>
      <p:ext uri="{BB962C8B-B14F-4D97-AF65-F5344CB8AC3E}">
        <p14:creationId xmlns:p14="http://schemas.microsoft.com/office/powerpoint/2010/main" val="12757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¿QUÉ ES UN SISTEMA DE CONTROL DE VERSIONES?</a:t>
            </a:r>
            <a:br>
              <a:rPr lang="es-AR" cap="all" dirty="0"/>
            </a:b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56" y="2603500"/>
            <a:ext cx="6832600" cy="3416300"/>
          </a:xfrm>
        </p:spPr>
      </p:pic>
    </p:spTree>
    <p:extLst>
      <p:ext uri="{BB962C8B-B14F-4D97-AF65-F5344CB8AC3E}">
        <p14:creationId xmlns:p14="http://schemas.microsoft.com/office/powerpoint/2010/main" val="36717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¿CUÁL ES LA DIFERENCIA ENTRE DVCS Y CVCS?</a:t>
            </a:r>
            <a:br>
              <a:rPr lang="es-AR" cap="all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17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s-AR" cap="all"/>
              <a:t>¿QUÉ ES SVN?</a:t>
            </a:r>
          </a:p>
        </p:txBody>
      </p:sp>
    </p:spTree>
    <p:extLst>
      <p:ext uri="{BB962C8B-B14F-4D97-AF65-F5344CB8AC3E}">
        <p14:creationId xmlns:p14="http://schemas.microsoft.com/office/powerpoint/2010/main" val="20751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¿CÓMO FUNCIONA SVN?</a:t>
            </a:r>
            <a:br>
              <a:rPr lang="es-AR" cap="all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151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¿QUÉ ES GIT?</a:t>
            </a:r>
            <a:br>
              <a:rPr lang="es-AR" cap="all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737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¿CÓMO FUNCIONA GIT?</a:t>
            </a:r>
            <a:br>
              <a:rPr lang="es-AR" cap="all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154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cap="all" dirty="0"/>
              <a:t>VENTAJAS DE GIT VS SVN</a:t>
            </a:r>
            <a:br>
              <a:rPr lang="es-AR" cap="all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cap="all" dirty="0"/>
              <a:t>SISTEMA DISTRIBUIDO</a:t>
            </a:r>
          </a:p>
          <a:p>
            <a:r>
              <a:rPr lang="es-AR" cap="all" dirty="0"/>
              <a:t>CONTROL DE ACCESO</a:t>
            </a:r>
          </a:p>
          <a:p>
            <a:r>
              <a:rPr lang="es-AR" cap="all" dirty="0"/>
              <a:t>MANEJO DE RAMAS (BRANCHES)</a:t>
            </a:r>
          </a:p>
          <a:p>
            <a:r>
              <a:rPr lang="es-AR" cap="all" dirty="0"/>
              <a:t>PERFORMANCE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320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86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Sala de reuniones Ion</vt:lpstr>
      <vt:lpstr>Control de Veresiones</vt:lpstr>
      <vt:lpstr>Git vs SVN: ¿Cuál elegir? </vt:lpstr>
      <vt:lpstr>¿QUÉ ES UN SISTEMA DE CONTROL DE VERSIONES? </vt:lpstr>
      <vt:lpstr>¿CUÁL ES LA DIFERENCIA ENTRE DVCS Y CVCS? </vt:lpstr>
      <vt:lpstr>¿QUÉ ES SVN?</vt:lpstr>
      <vt:lpstr>¿CÓMO FUNCIONA SVN? </vt:lpstr>
      <vt:lpstr>¿QUÉ ES GIT? </vt:lpstr>
      <vt:lpstr>¿CÓMO FUNCIONA GIT? </vt:lpstr>
      <vt:lpstr>VENTAJAS DE GIT VS SVN </vt:lpstr>
      <vt:lpstr>VENTAJAS DE SVN VS GIT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Veresiones</dc:title>
  <dc:creator>Alex</dc:creator>
  <cp:lastModifiedBy>Alex</cp:lastModifiedBy>
  <cp:revision>2</cp:revision>
  <dcterms:created xsi:type="dcterms:W3CDTF">2020-08-04T21:41:16Z</dcterms:created>
  <dcterms:modified xsi:type="dcterms:W3CDTF">2020-08-04T21:47:21Z</dcterms:modified>
</cp:coreProperties>
</file>