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302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9" r:id="rId11"/>
    <p:sldId id="308" r:id="rId12"/>
    <p:sldId id="297" r:id="rId13"/>
    <p:sldId id="307" r:id="rId14"/>
    <p:sldId id="298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Ultima Pro Black" panose="02000000000000000000" charset="-52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22"/>
    <a:srgbClr val="2E003A"/>
    <a:srgbClr val="400052"/>
    <a:srgbClr val="F1D46E"/>
    <a:srgbClr val="F2F2F2"/>
    <a:srgbClr val="3F0083"/>
    <a:srgbClr val="E31E2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7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76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9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0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2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3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dirty="0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5376000" y="-7124"/>
            <a:ext cx="6480000" cy="1137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Кейс Краеведческого музея</a:t>
            </a:r>
            <a:r>
              <a:rPr lang="en-US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/ Минкульт</a:t>
            </a:r>
            <a:b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</a:b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Заказчик</a:t>
            </a:r>
            <a:r>
              <a:rPr lang="en-US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1600" i="1" dirty="0" err="1">
                <a:solidFill>
                  <a:schemeClr val="bg1"/>
                </a:solidFill>
                <a:latin typeface="Ultima Pro Black" panose="02000000000000000000" pitchFamily="2" charset="-52"/>
              </a:rPr>
              <a:t>Филлипова</a:t>
            </a: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О.А.</a:t>
            </a:r>
            <a:endParaRPr sz="1600" i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0000" y="5095963"/>
            <a:ext cx="4932000" cy="68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К презентации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3FFB7A-2AE5-7444-0ADF-EEBA68A9C64B}"/>
              </a:ext>
            </a:extLst>
          </p:cNvPr>
          <p:cNvSpPr/>
          <p:nvPr/>
        </p:nvSpPr>
        <p:spPr>
          <a:xfrm>
            <a:off x="336000" y="2565000"/>
            <a:ext cx="11520000" cy="1728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Разработка Веб-приложения для ежегодной акции Ночь Музеев</a:t>
            </a:r>
            <a:endParaRPr lang="ru-RU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5475ADD-EB08-F214-4DBE-9517C4303D39}"/>
              </a:ext>
            </a:extLst>
          </p:cNvPr>
          <p:cNvSpPr/>
          <p:nvPr/>
        </p:nvSpPr>
        <p:spPr>
          <a:xfrm>
            <a:off x="410962" y="251802"/>
            <a:ext cx="1628428" cy="396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0" i="1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Выполнено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F1025-C902-A423-098D-0EBBAF9C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0" y="240559"/>
            <a:ext cx="351820" cy="396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B73689-4287-1F57-B3AE-4896F9AE8F47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53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Возможности сайта: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1479345"/>
            <a:ext cx="10680911" cy="4231928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Поиск мероприятий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и мест по названию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Просмотр двух видов объектов отдельно - места и мероприятия;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Регистрация и Вход пользователя в личный аккаунт;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Мероприятия, выставки, музеи-участники акции и другие компоненты сайта могут быть добавлены, удалены или отредактированы администратором с помощью того же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66446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Легко добавить</a:t>
            </a:r>
            <a:r>
              <a:rPr lang="en-US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lang="ru-RU"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2025640"/>
            <a:ext cx="10680911" cy="3416320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Личную папку избранных мест и мероприятий, привязанную к аккаунту пользователя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Сортировку мест и мероприятий по различным параметрам (</a:t>
            </a:r>
            <a:r>
              <a:rPr lang="ru-RU" sz="2800" dirty="0" err="1">
                <a:solidFill>
                  <a:srgbClr val="F2F2F2"/>
                </a:solidFill>
                <a:latin typeface="Ultima Pro Black" panose="02000000000000000000" pitchFamily="2" charset="-52"/>
              </a:rPr>
              <a:t>e.g</a:t>
            </a: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. популярность, рейтинг и т.д.)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Сбор статистики использования сервиса пользователями для улучшения рекомендаций на сайте или экспорта для дальнейшего использования.</a:t>
            </a:r>
            <a:endParaRPr lang="en-US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025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073541" y="2143243"/>
            <a:ext cx="10044919" cy="2571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Ultima Pro Black" panose="02000000000000000000" pitchFamily="2" charset="-52"/>
              </a:rPr>
              <a:t>А теперь перейдём к </a:t>
            </a:r>
            <a:r>
              <a:rPr lang="ru-RU" b="0" dirty="0">
                <a:latin typeface="Ultima Pro Black" panose="02000000000000000000" pitchFamily="2" charset="-52"/>
              </a:rPr>
              <a:t>самому сайту</a:t>
            </a:r>
            <a:endParaRPr b="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8934F-D85B-4645-9B1D-BB059842DF29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3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125513" y="2923118"/>
            <a:ext cx="7940975" cy="10117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chemeClr val="accent2"/>
                </a:solidFill>
                <a:latin typeface="Ultima Pro Black" panose="02000000000000000000" pitchFamily="2" charset="-52"/>
              </a:rPr>
              <a:t>Спасибо за внимание.</a:t>
            </a:r>
            <a:endParaRPr sz="510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762F8A-9469-4469-BB8E-417E22D25A43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11214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E02A0A-EE0B-0058-2392-E30E84FE4B22}"/>
              </a:ext>
            </a:extLst>
          </p:cNvPr>
          <p:cNvSpPr/>
          <p:nvPr/>
        </p:nvSpPr>
        <p:spPr>
          <a:xfrm>
            <a:off x="3795301" y="702282"/>
            <a:ext cx="4601399" cy="792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2600" b="1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sym typeface="Century Gothic"/>
              </a:rPr>
              <a:t>Над проектом работали</a:t>
            </a:r>
            <a:endParaRPr lang="ru-RU" sz="2600" dirty="0">
              <a:latin typeface="Ultima Pro Black" panose="02000000000000000000" pitchFamily="2" charset="-52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342B9BA-94A9-8714-7EBA-83F1BED6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00" y="1704657"/>
            <a:ext cx="3708000" cy="612000"/>
          </a:xfrm>
          <a:prstGeom prst="roundRect">
            <a:avLst>
              <a:gd name="adj" fmla="val 27508"/>
            </a:avLst>
          </a:prstGeom>
          <a:solidFill>
            <a:srgbClr val="400052">
              <a:alpha val="4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rgbClr val="FFFF66"/>
                </a:solidFill>
                <a:latin typeface="Ultima Pro Black" panose="02000000000000000000" pitchFamily="2" charset="-52"/>
              </a:rPr>
              <a:t>Распределение обязанностей:</a:t>
            </a:r>
            <a:endParaRPr lang="ru-RU" sz="1600" dirty="0">
              <a:latin typeface="Ultima Pro Black" panose="02000000000000000000" pitchFamily="2" charset="-52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809214" y="3301300"/>
            <a:ext cx="28800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сервер сайта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базой данных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пользователями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введение аналитики</a:t>
            </a:r>
            <a:endParaRPr sz="1400" dirty="0">
              <a:solidFill>
                <a:srgbClr val="E31E25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76" name="Google Shape;176;p8">
            <a:hlinkClick r:id="rId3" action="ppaction://hlinksldjump"/>
          </p:cNvPr>
          <p:cNvSpPr txBox="1"/>
          <p:nvPr/>
        </p:nvSpPr>
        <p:spPr>
          <a:xfrm>
            <a:off x="61121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FD8796-1A74-835A-EDE8-6FF981CF42FD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167;p8">
            <a:extLst>
              <a:ext uri="{FF2B5EF4-FFF2-40B4-BE49-F238E27FC236}">
                <a16:creationId xmlns:a16="http://schemas.microsoft.com/office/drawing/2014/main" id="{89D7F02D-7E6F-FBEE-7CDD-848CCE0D86E6}"/>
              </a:ext>
            </a:extLst>
          </p:cNvPr>
          <p:cNvSpPr/>
          <p:nvPr/>
        </p:nvSpPr>
        <p:spPr>
          <a:xfrm>
            <a:off x="4531827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0;p8">
            <a:extLst>
              <a:ext uri="{FF2B5EF4-FFF2-40B4-BE49-F238E27FC236}">
                <a16:creationId xmlns:a16="http://schemas.microsoft.com/office/drawing/2014/main" id="{FB4FC90C-F24F-066B-A80D-BB065F2B60F3}"/>
              </a:ext>
            </a:extLst>
          </p:cNvPr>
          <p:cNvSpPr txBox="1">
            <a:spLocks/>
          </p:cNvSpPr>
          <p:nvPr/>
        </p:nvSpPr>
        <p:spPr>
          <a:xfrm>
            <a:off x="4729827" y="3301300"/>
            <a:ext cx="28800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Frontend-</a:t>
            </a: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разработка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Оптимизация сайта под  разные устройства</a:t>
            </a:r>
          </a:p>
        </p:txBody>
      </p:sp>
      <p:sp>
        <p:nvSpPr>
          <p:cNvPr id="12" name="Google Shape;176;p8">
            <a:hlinkClick r:id="rId4" action="ppaction://hlinksldjump"/>
            <a:extLst>
              <a:ext uri="{FF2B5EF4-FFF2-40B4-BE49-F238E27FC236}">
                <a16:creationId xmlns:a16="http://schemas.microsoft.com/office/drawing/2014/main" id="{DEDDCCAA-8ED1-34F1-0130-B88CD1FDADE2}"/>
              </a:ext>
            </a:extLst>
          </p:cNvPr>
          <p:cNvSpPr txBox="1"/>
          <p:nvPr/>
        </p:nvSpPr>
        <p:spPr>
          <a:xfrm>
            <a:off x="4531827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3" name="Google Shape;167;p8">
            <a:extLst>
              <a:ext uri="{FF2B5EF4-FFF2-40B4-BE49-F238E27FC236}">
                <a16:creationId xmlns:a16="http://schemas.microsoft.com/office/drawing/2014/main" id="{6E71B4EE-F52E-B948-C6AD-BEBA7ADB233E}"/>
              </a:ext>
            </a:extLst>
          </p:cNvPr>
          <p:cNvSpPr/>
          <p:nvPr/>
        </p:nvSpPr>
        <p:spPr>
          <a:xfrm>
            <a:off x="8447524" y="25838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0;p8">
            <a:extLst>
              <a:ext uri="{FF2B5EF4-FFF2-40B4-BE49-F238E27FC236}">
                <a16:creationId xmlns:a16="http://schemas.microsoft.com/office/drawing/2014/main" id="{ACAB8ED0-C681-EF99-5549-BA75D071BFAA}"/>
              </a:ext>
            </a:extLst>
          </p:cNvPr>
          <p:cNvSpPr txBox="1">
            <a:spLocks/>
          </p:cNvSpPr>
          <p:nvPr/>
        </p:nvSpPr>
        <p:spPr>
          <a:xfrm>
            <a:off x="8645524" y="3429000"/>
            <a:ext cx="2880000" cy="1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Дизайн сайта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 заказчиком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Создание презентации</a:t>
            </a:r>
          </a:p>
        </p:txBody>
      </p:sp>
      <p:sp>
        <p:nvSpPr>
          <p:cNvPr id="15" name="Google Shape;176;p8">
            <a:hlinkClick r:id="rId5" action="ppaction://hlinksldjump"/>
            <a:extLst>
              <a:ext uri="{FF2B5EF4-FFF2-40B4-BE49-F238E27FC236}">
                <a16:creationId xmlns:a16="http://schemas.microsoft.com/office/drawing/2014/main" id="{1B35BB5F-C233-CD02-4AC5-7D6CFE5B8186}"/>
              </a:ext>
            </a:extLst>
          </p:cNvPr>
          <p:cNvSpPr txBox="1"/>
          <p:nvPr/>
        </p:nvSpPr>
        <p:spPr>
          <a:xfrm>
            <a:off x="844752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74014" y="1957225"/>
            <a:ext cx="964457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Ultima Pro Black" panose="02000000000000000000" pitchFamily="2" charset="-52"/>
              </a:rPr>
              <a:t>Backend </a:t>
            </a:r>
            <a:r>
              <a:rPr lang="ru-RU" sz="2800" dirty="0">
                <a:latin typeface="Ultima Pro Black" panose="02000000000000000000" pitchFamily="2" charset="-52"/>
              </a:rPr>
              <a:t>разработчик</a:t>
            </a:r>
            <a:endParaRPr sz="2800" dirty="0">
              <a:latin typeface="Ultima Pro Black" panose="02000000000000000000" pitchFamily="2" charset="-52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1474014" y="2549425"/>
            <a:ext cx="9644575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-сервер сайта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базой данных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пользователями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-ведение аналитики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474015" y="1186449"/>
            <a:ext cx="656027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40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9" name="Google Shape;189;p9">
            <a:hlinkClick r:id="rId3" action="ppaction://hlinksldjump"/>
          </p:cNvPr>
          <p:cNvSpPr/>
          <p:nvPr/>
        </p:nvSpPr>
        <p:spPr>
          <a:xfrm>
            <a:off x="3573776" y="5154750"/>
            <a:ext cx="5044448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30C896-0419-CB31-A4AD-32700EE243D9}"/>
              </a:ext>
            </a:extLst>
          </p:cNvPr>
          <p:cNvSpPr/>
          <p:nvPr/>
        </p:nvSpPr>
        <p:spPr>
          <a:xfrm>
            <a:off x="-4093" y="5492415"/>
            <a:ext cx="180524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5;p14">
            <a:extLst>
              <a:ext uri="{FF2B5EF4-FFF2-40B4-BE49-F238E27FC236}">
                <a16:creationId xmlns:a16="http://schemas.microsoft.com/office/drawing/2014/main" id="{25BF5DE7-2540-1461-5E1E-F9A82915D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ltima Pro Black" panose="02000000000000000000" pitchFamily="2" charset="-52"/>
              </a:rPr>
              <a:t>F</a:t>
            </a:r>
            <a:r>
              <a:rPr lang="en" sz="2400" dirty="0">
                <a:latin typeface="Ultima Pro Black" panose="02000000000000000000" pitchFamily="2" charset="-52"/>
              </a:rPr>
              <a:t>rontend </a:t>
            </a:r>
            <a:r>
              <a:rPr lang="ru-RU" sz="2400" dirty="0">
                <a:latin typeface="Ultima Pro Black" panose="02000000000000000000" pitchFamily="2" charset="-52"/>
              </a:rPr>
              <a:t>разработчик</a:t>
            </a:r>
            <a:r>
              <a:rPr lang="en" sz="2400" dirty="0">
                <a:latin typeface="Ultima Pro Black" panose="02000000000000000000" pitchFamily="2" charset="-52"/>
              </a:rPr>
              <a:t> </a:t>
            </a:r>
            <a:endParaRPr sz="2400" dirty="0">
              <a:latin typeface="Ultima Pro Black" panose="02000000000000000000" pitchFamily="2" charset="-52"/>
            </a:endParaRPr>
          </a:p>
        </p:txBody>
      </p:sp>
      <p:sp>
        <p:nvSpPr>
          <p:cNvPr id="14" name="Google Shape;246;p14">
            <a:extLst>
              <a:ext uri="{FF2B5EF4-FFF2-40B4-BE49-F238E27FC236}">
                <a16:creationId xmlns:a16="http://schemas.microsoft.com/office/drawing/2014/main" id="{82F64FC1-F860-4FA7-BA6F-13A3AE91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 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Frontend 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интуитивно понятного интерфейса 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Подбор </a:t>
            </a:r>
            <a:r>
              <a:rPr lang="ru-RU" sz="1800" dirty="0" err="1">
                <a:solidFill>
                  <a:srgbClr val="400052"/>
                </a:solidFill>
                <a:latin typeface="Ultima Pro Black" panose="02000000000000000000" pitchFamily="2" charset="-52"/>
              </a:rPr>
              <a:t>анимаций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 и логотипов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Оптимизация конструкции сайта под любой тип устройства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 dirty="0">
              <a:latin typeface="Ultima Pro Black" panose="02000000000000000000" pitchFamily="2" charset="-52"/>
            </a:endParaRPr>
          </a:p>
        </p:txBody>
      </p:sp>
      <p:sp>
        <p:nvSpPr>
          <p:cNvPr id="15" name="Google Shape;247;p14">
            <a:extLst>
              <a:ext uri="{FF2B5EF4-FFF2-40B4-BE49-F238E27FC236}">
                <a16:creationId xmlns:a16="http://schemas.microsoft.com/office/drawing/2014/main" id="{3A561A99-3F72-C507-8464-312FE8F0FE5F}"/>
              </a:ext>
            </a:extLst>
          </p:cNvPr>
          <p:cNvSpPr txBox="1"/>
          <p:nvPr/>
        </p:nvSpPr>
        <p:spPr>
          <a:xfrm>
            <a:off x="1474014" y="1218012"/>
            <a:ext cx="338144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9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CE44BFD0-CA12-1A40-83D4-F4D613D4558B}"/>
              </a:ext>
            </a:extLst>
          </p:cNvPr>
          <p:cNvSpPr/>
          <p:nvPr/>
        </p:nvSpPr>
        <p:spPr>
          <a:xfrm>
            <a:off x="3631800" y="515749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0F2162-64D7-9F43-846E-F7BC4CD9474E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19">
            <a:extLst>
              <a:ext uri="{FF2B5EF4-FFF2-40B4-BE49-F238E27FC236}">
                <a16:creationId xmlns:a16="http://schemas.microsoft.com/office/drawing/2014/main" id="{4F0AA387-86F3-C302-D81D-5143F314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15" y="1530681"/>
            <a:ext cx="9422700" cy="602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Ultima Pro Black" panose="02000000000000000000" pitchFamily="2" charset="-52"/>
              </a:rPr>
              <a:t>Web-</a:t>
            </a:r>
            <a:r>
              <a:rPr lang="ru-RU" sz="2200" dirty="0">
                <a:latin typeface="Ultima Pro Black" panose="02000000000000000000" pitchFamily="2" charset="-52"/>
              </a:rPr>
              <a:t>дизайнер, Менеджер по коммуникациям</a:t>
            </a:r>
            <a:endParaRPr sz="2200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08;p19">
            <a:extLst>
              <a:ext uri="{FF2B5EF4-FFF2-40B4-BE49-F238E27FC236}">
                <a16:creationId xmlns:a16="http://schemas.microsoft.com/office/drawing/2014/main" id="{A3582CDE-8E1D-A1E8-C0EB-AAACBC240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15" y="2173024"/>
            <a:ext cx="5725131" cy="3392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Дизайн сайта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цветами и шрифтами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дизайн карточек музеев и событий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внешнего вида страниц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Работа с  заказчиком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Коммуникация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уточнение задач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исходниками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914400" lvl="2" indent="0">
              <a:buNone/>
            </a:pP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Создание презентации</a:t>
            </a:r>
            <a:endParaRPr sz="1600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309;p19">
            <a:extLst>
              <a:ext uri="{FF2B5EF4-FFF2-40B4-BE49-F238E27FC236}">
                <a16:creationId xmlns:a16="http://schemas.microsoft.com/office/drawing/2014/main" id="{E01A3936-C773-C01A-29C6-A8EF9F468816}"/>
              </a:ext>
            </a:extLst>
          </p:cNvPr>
          <p:cNvSpPr txBox="1"/>
          <p:nvPr/>
        </p:nvSpPr>
        <p:spPr>
          <a:xfrm>
            <a:off x="1474015" y="783257"/>
            <a:ext cx="393923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2B19EF-A9F1-EC25-10F0-06635AF6E458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2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B7A67E95-8FCF-C882-ADD1-D88E7A2B03FD}"/>
              </a:ext>
            </a:extLst>
          </p:cNvPr>
          <p:cNvSpPr/>
          <p:nvPr/>
        </p:nvSpPr>
        <p:spPr>
          <a:xfrm>
            <a:off x="3631800" y="547666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AE85F9-729F-6058-B983-1865490E14F2}"/>
              </a:ext>
            </a:extLst>
          </p:cNvPr>
          <p:cNvSpPr/>
          <p:nvPr/>
        </p:nvSpPr>
        <p:spPr>
          <a:xfrm>
            <a:off x="-4093" y="-26503"/>
            <a:ext cx="12192000" cy="1007167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4093" y="8948"/>
            <a:ext cx="12183814" cy="9717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Цели и задачи</a:t>
            </a:r>
            <a:r>
              <a:rPr lang="en-US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sz="44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E925FD-DA2A-23B8-4FE0-BB127FF4741B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A05BD-273F-91CC-8BAB-7BF42C225DD3}"/>
              </a:ext>
            </a:extLst>
          </p:cNvPr>
          <p:cNvSpPr txBox="1"/>
          <p:nvPr/>
        </p:nvSpPr>
        <p:spPr>
          <a:xfrm>
            <a:off x="172277" y="1236823"/>
            <a:ext cx="1078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Цель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Создать веб приложение 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для удобства жителей г. Барнаула и Алтайского края участия в ежегодной акции 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“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Ночь музеев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”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.</a:t>
            </a:r>
            <a:endParaRPr lang="ru-RU" sz="26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4896-1F7A-0622-1DC0-942AEF06F04B}"/>
              </a:ext>
            </a:extLst>
          </p:cNvPr>
          <p:cNvSpPr txBox="1"/>
          <p:nvPr/>
        </p:nvSpPr>
        <p:spPr>
          <a:xfrm>
            <a:off x="707286" y="3992609"/>
            <a:ext cx="188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Задачи</a:t>
            </a:r>
            <a:r>
              <a:rPr lang="en-US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:</a:t>
            </a:r>
            <a:endParaRPr lang="ru-RU" sz="28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F4B3-D80B-DB4E-BD2E-1181983797C0}"/>
              </a:ext>
            </a:extLst>
          </p:cNvPr>
          <p:cNvSpPr txBox="1"/>
          <p:nvPr/>
        </p:nvSpPr>
        <p:spPr>
          <a:xfrm>
            <a:off x="2709947" y="2546058"/>
            <a:ext cx="8856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регистрации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Организация работы с базой данных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‘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Я пойду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’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(Добавить в Избранное)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главной страницы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карточек-превью для музеев, событий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поиска по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мероприятиям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Места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ссылок на покупку билетов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сбора статистики по пользователям</a:t>
            </a:r>
          </a:p>
        </p:txBody>
      </p:sp>
      <p:sp>
        <p:nvSpPr>
          <p:cNvPr id="8" name="Google Shape;311;p19">
            <a:hlinkClick r:id="rId4" action="ppaction://hlinksldjump"/>
            <a:extLst>
              <a:ext uri="{FF2B5EF4-FFF2-40B4-BE49-F238E27FC236}">
                <a16:creationId xmlns:a16="http://schemas.microsoft.com/office/drawing/2014/main" id="{7BABC6BD-71AB-47B3-B5AA-1262449B2FB9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Практическое применение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4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A7B7C9-AA07-86BE-B5F5-64436B62E8F7}"/>
              </a:ext>
            </a:extLst>
          </p:cNvPr>
          <p:cNvSpPr/>
          <p:nvPr/>
        </p:nvSpPr>
        <p:spPr>
          <a:xfrm>
            <a:off x="0" y="25667"/>
            <a:ext cx="12192000" cy="928489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0" y="25668"/>
            <a:ext cx="12192000" cy="928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Практическое применение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E4A-EF36-CBCF-1433-908832E928C0}"/>
              </a:ext>
            </a:extLst>
          </p:cNvPr>
          <p:cNvSpPr txBox="1"/>
          <p:nvPr/>
        </p:nvSpPr>
        <p:spPr>
          <a:xfrm>
            <a:off x="934437" y="1892067"/>
            <a:ext cx="105004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Зарегистрироваться на сайте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Посмотреть все мероприятия, которые будут проходить в Ночь Музеев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где они будут проходить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lvl="1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Добавить понравившиеся мероприятия в избранное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Купить билеты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на стороннем официальном ресурсе, прикреплённом к мероприятию.</a:t>
            </a: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2CDE-8FBC-4590-8284-7AA48CC7FA35}"/>
              </a:ext>
            </a:extLst>
          </p:cNvPr>
          <p:cNvSpPr txBox="1"/>
          <p:nvPr/>
        </p:nvSpPr>
        <p:spPr>
          <a:xfrm>
            <a:off x="319595" y="1284402"/>
            <a:ext cx="8673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Пользователь сможет</a:t>
            </a:r>
            <a:r>
              <a:rPr lang="en-US" sz="2400" b="1" i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:</a:t>
            </a:r>
            <a:endParaRPr lang="ru-RU" sz="2400" b="1" i="1" u="sng" dirty="0">
              <a:solidFill>
                <a:srgbClr val="F2F2F2"/>
              </a:solidFill>
              <a:latin typeface="Ultima Pro Black" panose="02000000000000000000" pitchFamily="2" charset="-52"/>
            </a:endParaRPr>
          </a:p>
          <a:p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695FCDA2-C433-4B14-BD0B-FA4ED3041FE0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Актуальность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03E17B-A42F-40E5-8E4A-45207BBA95BC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19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E62E3-A83C-4419-AFC9-545B5D6657E4}"/>
              </a:ext>
            </a:extLst>
          </p:cNvPr>
          <p:cNvSpPr/>
          <p:nvPr/>
        </p:nvSpPr>
        <p:spPr>
          <a:xfrm>
            <a:off x="0" y="0"/>
            <a:ext cx="12192000" cy="976544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91999" cy="976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Актуальность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52ED-0FFC-410B-879D-B02F1F63B4B3}"/>
              </a:ext>
            </a:extLst>
          </p:cNvPr>
          <p:cNvSpPr txBox="1"/>
          <p:nvPr/>
        </p:nvSpPr>
        <p:spPr>
          <a:xfrm>
            <a:off x="755545" y="2459504"/>
            <a:ext cx="10680911" cy="2677656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>
                <a:srgbClr val="F2F2F2"/>
              </a:buClr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	В настоящее время пользователь привык к максимальной оперативности, удобству, скорости. На нашем сайте собраны и распределены по группам все мероприятия и информация о них, что позволит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Ultima Pro Black" panose="02000000000000000000" pitchFamily="2" charset="-52"/>
              </a:rPr>
              <a:t>человеку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быстро определиться, куда ему сходить в Ночь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F014AE-6365-4556-B00D-88ACA92C4AF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50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Преимущества: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1936284"/>
            <a:ext cx="10680911" cy="2985433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о мероприятии можно из любой точки мира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Зайти можно с любого устройства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на котором есть браузер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 счёт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умного интерфейса выбор мероприятия осуществляется быстро, что позволяет сэкономить время на поиск.</a:t>
            </a:r>
            <a:endParaRPr lang="ru-RU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9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487</Words>
  <Application>Microsoft Office PowerPoint</Application>
  <PresentationFormat>Широкоэкранный</PresentationFormat>
  <Paragraphs>91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Courier New</vt:lpstr>
      <vt:lpstr>Ultima Pro Black</vt:lpstr>
      <vt:lpstr>Roboto</vt:lpstr>
      <vt:lpstr>Abril Fatface</vt:lpstr>
      <vt:lpstr>Calibri</vt:lpstr>
      <vt:lpstr>Arial</vt:lpstr>
      <vt:lpstr>Century Gothic</vt:lpstr>
      <vt:lpstr>Barlow Condensed</vt:lpstr>
      <vt:lpstr>Wingdings</vt:lpstr>
      <vt:lpstr>Aldrich</vt:lpstr>
      <vt:lpstr>SlidesMania</vt:lpstr>
      <vt:lpstr>Кейс Краеведческого музея / Минкульт Заказчик: Филлипова О.А.</vt:lpstr>
      <vt:lpstr>Презентация PowerPoint</vt:lpstr>
      <vt:lpstr>Backend разработчик</vt:lpstr>
      <vt:lpstr>Frontend разработчик </vt:lpstr>
      <vt:lpstr>Web-дизайнер, Менеджер по коммуникациям</vt:lpstr>
      <vt:lpstr>Цели и задачи:</vt:lpstr>
      <vt:lpstr>Практическое применение</vt:lpstr>
      <vt:lpstr>Актуальность</vt:lpstr>
      <vt:lpstr>Преимущества:</vt:lpstr>
      <vt:lpstr>Возможности сайта:</vt:lpstr>
      <vt:lpstr>Легко добавить:</vt:lpstr>
      <vt:lpstr>А теперь перейдём к самому сайту</vt:lpstr>
      <vt:lpstr>Презентация PowerPoint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 проектом работали</dc:title>
  <dc:creator>User</dc:creator>
  <cp:lastModifiedBy>Лев Маркин</cp:lastModifiedBy>
  <cp:revision>22</cp:revision>
  <dcterms:modified xsi:type="dcterms:W3CDTF">2023-03-01T22:08:35Z</dcterms:modified>
</cp:coreProperties>
</file>