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F2CFD33-5AF9-4B47-AB8D-7EFB50AE973F}">
          <p14:sldIdLst>
            <p14:sldId id="256"/>
            <p14:sldId id="257"/>
            <p14:sldId id="258"/>
            <p14:sldId id="259"/>
          </p14:sldIdLst>
        </p14:section>
        <p14:section name="Presentación Proyecto y Emprendedor" id="{1CF51160-132A-4983-9358-3DF9C5E6D9B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756E34-1BE1-41CB-99B0-B7F7D9C88D34}" type="doc">
      <dgm:prSet loTypeId="urn:microsoft.com/office/officeart/2008/layout/AlternatingHexagons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317A4AE-2BF5-43BA-BA4C-D07094DA7212}">
      <dgm:prSet phldrT="[Texto]"/>
      <dgm:spPr/>
      <dgm:t>
        <a:bodyPr/>
        <a:lstStyle/>
        <a:p>
          <a:endParaRPr lang="es-ES"/>
        </a:p>
      </dgm:t>
    </dgm:pt>
    <dgm:pt modelId="{4CE15F08-9265-4CA0-A88E-1DB8DD9EC948}" type="parTrans" cxnId="{22D3DD57-FF2D-4C9D-B80C-F2914115811E}">
      <dgm:prSet/>
      <dgm:spPr/>
      <dgm:t>
        <a:bodyPr/>
        <a:lstStyle/>
        <a:p>
          <a:endParaRPr lang="es-ES"/>
        </a:p>
      </dgm:t>
    </dgm:pt>
    <dgm:pt modelId="{47C41B80-8E58-4285-BA4B-A93280EBFD8C}" type="sibTrans" cxnId="{22D3DD57-FF2D-4C9D-B80C-F2914115811E}">
      <dgm:prSet/>
      <dgm:spPr/>
      <dgm:t>
        <a:bodyPr/>
        <a:lstStyle/>
        <a:p>
          <a:endParaRPr lang="es-ES"/>
        </a:p>
      </dgm:t>
    </dgm:pt>
    <dgm:pt modelId="{6751E3C9-5EC8-4443-8803-0ADD0359E342}">
      <dgm:prSet phldrT="[Texto]" phldr="1"/>
      <dgm:spPr/>
      <dgm:t>
        <a:bodyPr/>
        <a:lstStyle/>
        <a:p>
          <a:endParaRPr lang="es-ES"/>
        </a:p>
      </dgm:t>
    </dgm:pt>
    <dgm:pt modelId="{A26D857A-B462-4DB0-958F-C051DA7BD9D3}" type="parTrans" cxnId="{2431598E-ACA0-45F5-AC15-D05F96DA6B08}">
      <dgm:prSet/>
      <dgm:spPr/>
      <dgm:t>
        <a:bodyPr/>
        <a:lstStyle/>
        <a:p>
          <a:endParaRPr lang="es-ES"/>
        </a:p>
      </dgm:t>
    </dgm:pt>
    <dgm:pt modelId="{39759E0E-7F42-4118-8E69-9735E87562F2}" type="sibTrans" cxnId="{2431598E-ACA0-45F5-AC15-D05F96DA6B08}">
      <dgm:prSet/>
      <dgm:spPr/>
      <dgm:t>
        <a:bodyPr/>
        <a:lstStyle/>
        <a:p>
          <a:endParaRPr lang="es-ES"/>
        </a:p>
      </dgm:t>
    </dgm:pt>
    <dgm:pt modelId="{B046E7C5-C03E-41B2-8DAF-5111B1266685}">
      <dgm:prSet phldrT="[Texto]" phldr="1"/>
      <dgm:spPr/>
      <dgm:t>
        <a:bodyPr/>
        <a:lstStyle/>
        <a:p>
          <a:endParaRPr lang="es-ES"/>
        </a:p>
      </dgm:t>
    </dgm:pt>
    <dgm:pt modelId="{60EA5D82-3E79-4E22-BC02-90A61BCED849}" type="parTrans" cxnId="{E84BE67C-1FEE-4E73-BBF4-BDC5BF23FA55}">
      <dgm:prSet/>
      <dgm:spPr/>
      <dgm:t>
        <a:bodyPr/>
        <a:lstStyle/>
        <a:p>
          <a:endParaRPr lang="es-ES"/>
        </a:p>
      </dgm:t>
    </dgm:pt>
    <dgm:pt modelId="{60D8B523-16EB-4C45-B4FE-84CEF8E8B667}" type="sibTrans" cxnId="{E84BE67C-1FEE-4E73-BBF4-BDC5BF23FA55}">
      <dgm:prSet/>
      <dgm:spPr/>
      <dgm:t>
        <a:bodyPr/>
        <a:lstStyle/>
        <a:p>
          <a:endParaRPr lang="es-ES"/>
        </a:p>
      </dgm:t>
    </dgm:pt>
    <dgm:pt modelId="{539C2B39-C324-4A54-AD15-8E091A9FB7B2}">
      <dgm:prSet phldrT="[Texto]" phldr="1"/>
      <dgm:spPr/>
      <dgm:t>
        <a:bodyPr/>
        <a:lstStyle/>
        <a:p>
          <a:endParaRPr lang="es-ES"/>
        </a:p>
      </dgm:t>
    </dgm:pt>
    <dgm:pt modelId="{D8248471-22AB-4796-BA28-58D3C8BBFCDB}" type="parTrans" cxnId="{A0A46ED4-E23F-4413-A70D-8E1DE9C1C3E4}">
      <dgm:prSet/>
      <dgm:spPr/>
      <dgm:t>
        <a:bodyPr/>
        <a:lstStyle/>
        <a:p>
          <a:endParaRPr lang="es-ES"/>
        </a:p>
      </dgm:t>
    </dgm:pt>
    <dgm:pt modelId="{7B0952DE-D862-44F5-B403-98262C2350F8}" type="sibTrans" cxnId="{A0A46ED4-E23F-4413-A70D-8E1DE9C1C3E4}">
      <dgm:prSet/>
      <dgm:spPr/>
      <dgm:t>
        <a:bodyPr/>
        <a:lstStyle/>
        <a:p>
          <a:endParaRPr lang="es-ES"/>
        </a:p>
      </dgm:t>
    </dgm:pt>
    <dgm:pt modelId="{EFF9788C-51ED-45CD-ACCB-F9798C3A3706}">
      <dgm:prSet phldrT="[Texto]" phldr="1"/>
      <dgm:spPr/>
      <dgm:t>
        <a:bodyPr/>
        <a:lstStyle/>
        <a:p>
          <a:endParaRPr lang="es-ES"/>
        </a:p>
      </dgm:t>
    </dgm:pt>
    <dgm:pt modelId="{438BCB2A-A1EE-4F8F-8F96-1F6AA17064A8}" type="parTrans" cxnId="{C7C6F0FC-262A-465B-9E95-89F31B18EF47}">
      <dgm:prSet/>
      <dgm:spPr/>
      <dgm:t>
        <a:bodyPr/>
        <a:lstStyle/>
        <a:p>
          <a:endParaRPr lang="es-ES"/>
        </a:p>
      </dgm:t>
    </dgm:pt>
    <dgm:pt modelId="{28F12237-F0B8-49CD-BA99-227711FE894E}" type="sibTrans" cxnId="{C7C6F0FC-262A-465B-9E95-89F31B18EF47}">
      <dgm:prSet/>
      <dgm:spPr/>
      <dgm:t>
        <a:bodyPr/>
        <a:lstStyle/>
        <a:p>
          <a:endParaRPr lang="es-ES"/>
        </a:p>
      </dgm:t>
    </dgm:pt>
    <dgm:pt modelId="{CC8665F1-85E0-4727-9E4F-4D439627E65B}">
      <dgm:prSet phldrT="[Texto]" phldr="1"/>
      <dgm:spPr/>
      <dgm:t>
        <a:bodyPr/>
        <a:lstStyle/>
        <a:p>
          <a:endParaRPr lang="es-ES"/>
        </a:p>
      </dgm:t>
    </dgm:pt>
    <dgm:pt modelId="{B2A1505A-58B5-4DE5-9FC1-C60C8F87CBD9}" type="parTrans" cxnId="{DE231AEC-6C59-4988-8043-CD1BE6ADF2BC}">
      <dgm:prSet/>
      <dgm:spPr/>
      <dgm:t>
        <a:bodyPr/>
        <a:lstStyle/>
        <a:p>
          <a:endParaRPr lang="es-ES"/>
        </a:p>
      </dgm:t>
    </dgm:pt>
    <dgm:pt modelId="{5FE01998-25D3-4D2D-A1A5-97391510F7D7}" type="sibTrans" cxnId="{DE231AEC-6C59-4988-8043-CD1BE6ADF2BC}">
      <dgm:prSet/>
      <dgm:spPr/>
      <dgm:t>
        <a:bodyPr/>
        <a:lstStyle/>
        <a:p>
          <a:endParaRPr lang="es-ES"/>
        </a:p>
      </dgm:t>
    </dgm:pt>
    <dgm:pt modelId="{B4F98C22-0B5B-48EC-B6A7-5CF5BBAC3272}" type="pres">
      <dgm:prSet presAssocID="{E9756E34-1BE1-41CB-99B0-B7F7D9C88D34}" presName="Name0" presStyleCnt="0">
        <dgm:presLayoutVars>
          <dgm:chMax/>
          <dgm:chPref/>
          <dgm:dir/>
          <dgm:animLvl val="lvl"/>
        </dgm:presLayoutVars>
      </dgm:prSet>
      <dgm:spPr/>
    </dgm:pt>
    <dgm:pt modelId="{8635FC28-A3FF-4F87-B5FB-53ACD88B824F}" type="pres">
      <dgm:prSet presAssocID="{F317A4AE-2BF5-43BA-BA4C-D07094DA7212}" presName="composite" presStyleCnt="0"/>
      <dgm:spPr/>
    </dgm:pt>
    <dgm:pt modelId="{B4DDB6E3-8789-4757-BCA1-76A60437AA6B}" type="pres">
      <dgm:prSet presAssocID="{F317A4AE-2BF5-43BA-BA4C-D07094DA721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51896060-674B-4CF5-A9F4-73D381D8FDF7}" type="pres">
      <dgm:prSet presAssocID="{F317A4AE-2BF5-43BA-BA4C-D07094DA721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CB2E38B-6A68-4200-A421-5B9393DEA26E}" type="pres">
      <dgm:prSet presAssocID="{F317A4AE-2BF5-43BA-BA4C-D07094DA7212}" presName="BalanceSpacing" presStyleCnt="0"/>
      <dgm:spPr/>
    </dgm:pt>
    <dgm:pt modelId="{3719C394-316F-4AD2-B94E-A16170869CD0}" type="pres">
      <dgm:prSet presAssocID="{F317A4AE-2BF5-43BA-BA4C-D07094DA7212}" presName="BalanceSpacing1" presStyleCnt="0"/>
      <dgm:spPr/>
    </dgm:pt>
    <dgm:pt modelId="{F59A05D6-E5EE-4377-8D76-8907A9F88256}" type="pres">
      <dgm:prSet presAssocID="{47C41B80-8E58-4285-BA4B-A93280EBFD8C}" presName="Accent1Text" presStyleLbl="node1" presStyleIdx="1" presStyleCnt="6"/>
      <dgm:spPr/>
    </dgm:pt>
    <dgm:pt modelId="{3F6791FC-7B0E-4EB6-AA5A-5E9CDBE072BF}" type="pres">
      <dgm:prSet presAssocID="{47C41B80-8E58-4285-BA4B-A93280EBFD8C}" presName="spaceBetweenRectangles" presStyleCnt="0"/>
      <dgm:spPr/>
    </dgm:pt>
    <dgm:pt modelId="{DEF916BE-89A8-4838-8887-21A2072470E5}" type="pres">
      <dgm:prSet presAssocID="{B046E7C5-C03E-41B2-8DAF-5111B1266685}" presName="composite" presStyleCnt="0"/>
      <dgm:spPr/>
    </dgm:pt>
    <dgm:pt modelId="{988ECB46-A1CB-4501-8C83-2ADCA30AF61E}" type="pres">
      <dgm:prSet presAssocID="{B046E7C5-C03E-41B2-8DAF-5111B1266685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2C742028-27EB-4E96-82B7-0CF6137CE824}" type="pres">
      <dgm:prSet presAssocID="{B046E7C5-C03E-41B2-8DAF-5111B126668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7EBC85A-EA55-49B2-871B-98ACAB357190}" type="pres">
      <dgm:prSet presAssocID="{B046E7C5-C03E-41B2-8DAF-5111B1266685}" presName="BalanceSpacing" presStyleCnt="0"/>
      <dgm:spPr/>
    </dgm:pt>
    <dgm:pt modelId="{0FD3F4E6-5B41-4BAA-A8AA-02475A80A7B1}" type="pres">
      <dgm:prSet presAssocID="{B046E7C5-C03E-41B2-8DAF-5111B1266685}" presName="BalanceSpacing1" presStyleCnt="0"/>
      <dgm:spPr/>
    </dgm:pt>
    <dgm:pt modelId="{B7BFAD8D-E5D4-477E-9D37-AE201509371A}" type="pres">
      <dgm:prSet presAssocID="{60D8B523-16EB-4C45-B4FE-84CEF8E8B667}" presName="Accent1Text" presStyleLbl="node1" presStyleIdx="3" presStyleCnt="6"/>
      <dgm:spPr/>
    </dgm:pt>
    <dgm:pt modelId="{1162026B-8DCC-4AF9-849B-0DADF3066168}" type="pres">
      <dgm:prSet presAssocID="{60D8B523-16EB-4C45-B4FE-84CEF8E8B667}" presName="spaceBetweenRectangles" presStyleCnt="0"/>
      <dgm:spPr/>
    </dgm:pt>
    <dgm:pt modelId="{471EBF89-3756-4B14-B45C-1A7D9B4A4247}" type="pres">
      <dgm:prSet presAssocID="{EFF9788C-51ED-45CD-ACCB-F9798C3A3706}" presName="composite" presStyleCnt="0"/>
      <dgm:spPr/>
    </dgm:pt>
    <dgm:pt modelId="{2748ED6B-C2C5-42C7-A5FC-FCD8BFEA5F93}" type="pres">
      <dgm:prSet presAssocID="{EFF9788C-51ED-45CD-ACCB-F9798C3A3706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14DB2A81-172C-420A-AA28-A9FDEC60E436}" type="pres">
      <dgm:prSet presAssocID="{EFF9788C-51ED-45CD-ACCB-F9798C3A3706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2CD20FB-5A8F-4745-96A1-3FC147F4B775}" type="pres">
      <dgm:prSet presAssocID="{EFF9788C-51ED-45CD-ACCB-F9798C3A3706}" presName="BalanceSpacing" presStyleCnt="0"/>
      <dgm:spPr/>
    </dgm:pt>
    <dgm:pt modelId="{F4D35CDF-20DF-4E1D-A432-A601D4A99B10}" type="pres">
      <dgm:prSet presAssocID="{EFF9788C-51ED-45CD-ACCB-F9798C3A3706}" presName="BalanceSpacing1" presStyleCnt="0"/>
      <dgm:spPr/>
    </dgm:pt>
    <dgm:pt modelId="{FEBAD65B-0497-4C1F-B9AA-87A0AAAA2190}" type="pres">
      <dgm:prSet presAssocID="{28F12237-F0B8-49CD-BA99-227711FE894E}" presName="Accent1Text" presStyleLbl="node1" presStyleIdx="5" presStyleCnt="6"/>
      <dgm:spPr/>
    </dgm:pt>
  </dgm:ptLst>
  <dgm:cxnLst>
    <dgm:cxn modelId="{9CFEB20A-0D8D-4936-A404-B4A4456EE8FF}" type="presOf" srcId="{60D8B523-16EB-4C45-B4FE-84CEF8E8B667}" destId="{B7BFAD8D-E5D4-477E-9D37-AE201509371A}" srcOrd="0" destOrd="0" presId="urn:microsoft.com/office/officeart/2008/layout/AlternatingHexagons"/>
    <dgm:cxn modelId="{24E40151-8C68-4DC9-B25D-BEC401592313}" type="presOf" srcId="{B046E7C5-C03E-41B2-8DAF-5111B1266685}" destId="{988ECB46-A1CB-4501-8C83-2ADCA30AF61E}" srcOrd="0" destOrd="0" presId="urn:microsoft.com/office/officeart/2008/layout/AlternatingHexagons"/>
    <dgm:cxn modelId="{22D3DD57-FF2D-4C9D-B80C-F2914115811E}" srcId="{E9756E34-1BE1-41CB-99B0-B7F7D9C88D34}" destId="{F317A4AE-2BF5-43BA-BA4C-D07094DA7212}" srcOrd="0" destOrd="0" parTransId="{4CE15F08-9265-4CA0-A88E-1DB8DD9EC948}" sibTransId="{47C41B80-8E58-4285-BA4B-A93280EBFD8C}"/>
    <dgm:cxn modelId="{4D594158-3C0A-4410-9F23-20FBD39FA3AF}" type="presOf" srcId="{47C41B80-8E58-4285-BA4B-A93280EBFD8C}" destId="{F59A05D6-E5EE-4377-8D76-8907A9F88256}" srcOrd="0" destOrd="0" presId="urn:microsoft.com/office/officeart/2008/layout/AlternatingHexagons"/>
    <dgm:cxn modelId="{31FB497A-AADF-4620-B151-C6314C66858C}" type="presOf" srcId="{E9756E34-1BE1-41CB-99B0-B7F7D9C88D34}" destId="{B4F98C22-0B5B-48EC-B6A7-5CF5BBAC3272}" srcOrd="0" destOrd="0" presId="urn:microsoft.com/office/officeart/2008/layout/AlternatingHexagons"/>
    <dgm:cxn modelId="{E84BE67C-1FEE-4E73-BBF4-BDC5BF23FA55}" srcId="{E9756E34-1BE1-41CB-99B0-B7F7D9C88D34}" destId="{B046E7C5-C03E-41B2-8DAF-5111B1266685}" srcOrd="1" destOrd="0" parTransId="{60EA5D82-3E79-4E22-BC02-90A61BCED849}" sibTransId="{60D8B523-16EB-4C45-B4FE-84CEF8E8B667}"/>
    <dgm:cxn modelId="{A8168084-D52D-4DDB-93F4-329057133392}" type="presOf" srcId="{EFF9788C-51ED-45CD-ACCB-F9798C3A3706}" destId="{2748ED6B-C2C5-42C7-A5FC-FCD8BFEA5F93}" srcOrd="0" destOrd="0" presId="urn:microsoft.com/office/officeart/2008/layout/AlternatingHexagons"/>
    <dgm:cxn modelId="{2431598E-ACA0-45F5-AC15-D05F96DA6B08}" srcId="{F317A4AE-2BF5-43BA-BA4C-D07094DA7212}" destId="{6751E3C9-5EC8-4443-8803-0ADD0359E342}" srcOrd="0" destOrd="0" parTransId="{A26D857A-B462-4DB0-958F-C051DA7BD9D3}" sibTransId="{39759E0E-7F42-4118-8E69-9735E87562F2}"/>
    <dgm:cxn modelId="{DF4640AA-C727-41A4-B1C4-B254355AD9DA}" type="presOf" srcId="{539C2B39-C324-4A54-AD15-8E091A9FB7B2}" destId="{2C742028-27EB-4E96-82B7-0CF6137CE824}" srcOrd="0" destOrd="0" presId="urn:microsoft.com/office/officeart/2008/layout/AlternatingHexagons"/>
    <dgm:cxn modelId="{AAB38AB7-A72A-4E09-ABD4-7E29F2D9257A}" type="presOf" srcId="{CC8665F1-85E0-4727-9E4F-4D439627E65B}" destId="{14DB2A81-172C-420A-AA28-A9FDEC60E436}" srcOrd="0" destOrd="0" presId="urn:microsoft.com/office/officeart/2008/layout/AlternatingHexagons"/>
    <dgm:cxn modelId="{E63A80CA-1F4C-4896-B212-DA90E41007D4}" type="presOf" srcId="{28F12237-F0B8-49CD-BA99-227711FE894E}" destId="{FEBAD65B-0497-4C1F-B9AA-87A0AAAA2190}" srcOrd="0" destOrd="0" presId="urn:microsoft.com/office/officeart/2008/layout/AlternatingHexagons"/>
    <dgm:cxn modelId="{A0A46ED4-E23F-4413-A70D-8E1DE9C1C3E4}" srcId="{B046E7C5-C03E-41B2-8DAF-5111B1266685}" destId="{539C2B39-C324-4A54-AD15-8E091A9FB7B2}" srcOrd="0" destOrd="0" parTransId="{D8248471-22AB-4796-BA28-58D3C8BBFCDB}" sibTransId="{7B0952DE-D862-44F5-B403-98262C2350F8}"/>
    <dgm:cxn modelId="{22E4E1D7-9767-4830-BC24-EC2EBA487A7B}" type="presOf" srcId="{6751E3C9-5EC8-4443-8803-0ADD0359E342}" destId="{51896060-674B-4CF5-A9F4-73D381D8FDF7}" srcOrd="0" destOrd="0" presId="urn:microsoft.com/office/officeart/2008/layout/AlternatingHexagons"/>
    <dgm:cxn modelId="{F0CF2BD9-9BEA-435C-9F47-59747D84352D}" type="presOf" srcId="{F317A4AE-2BF5-43BA-BA4C-D07094DA7212}" destId="{B4DDB6E3-8789-4757-BCA1-76A60437AA6B}" srcOrd="0" destOrd="0" presId="urn:microsoft.com/office/officeart/2008/layout/AlternatingHexagons"/>
    <dgm:cxn modelId="{DE231AEC-6C59-4988-8043-CD1BE6ADF2BC}" srcId="{EFF9788C-51ED-45CD-ACCB-F9798C3A3706}" destId="{CC8665F1-85E0-4727-9E4F-4D439627E65B}" srcOrd="0" destOrd="0" parTransId="{B2A1505A-58B5-4DE5-9FC1-C60C8F87CBD9}" sibTransId="{5FE01998-25D3-4D2D-A1A5-97391510F7D7}"/>
    <dgm:cxn modelId="{C7C6F0FC-262A-465B-9E95-89F31B18EF47}" srcId="{E9756E34-1BE1-41CB-99B0-B7F7D9C88D34}" destId="{EFF9788C-51ED-45CD-ACCB-F9798C3A3706}" srcOrd="2" destOrd="0" parTransId="{438BCB2A-A1EE-4F8F-8F96-1F6AA17064A8}" sibTransId="{28F12237-F0B8-49CD-BA99-227711FE894E}"/>
    <dgm:cxn modelId="{7DC9D7EB-C6B9-49C8-8724-A49F470520EB}" type="presParOf" srcId="{B4F98C22-0B5B-48EC-B6A7-5CF5BBAC3272}" destId="{8635FC28-A3FF-4F87-B5FB-53ACD88B824F}" srcOrd="0" destOrd="0" presId="urn:microsoft.com/office/officeart/2008/layout/AlternatingHexagons"/>
    <dgm:cxn modelId="{D9FC9756-1F32-4D4E-8F84-5EEACB8063CA}" type="presParOf" srcId="{8635FC28-A3FF-4F87-B5FB-53ACD88B824F}" destId="{B4DDB6E3-8789-4757-BCA1-76A60437AA6B}" srcOrd="0" destOrd="0" presId="urn:microsoft.com/office/officeart/2008/layout/AlternatingHexagons"/>
    <dgm:cxn modelId="{53909BB7-1F07-4BA0-89EA-A1E1CE592BD0}" type="presParOf" srcId="{8635FC28-A3FF-4F87-B5FB-53ACD88B824F}" destId="{51896060-674B-4CF5-A9F4-73D381D8FDF7}" srcOrd="1" destOrd="0" presId="urn:microsoft.com/office/officeart/2008/layout/AlternatingHexagons"/>
    <dgm:cxn modelId="{0AD9897E-DAC6-4E14-8646-B807CF16FB96}" type="presParOf" srcId="{8635FC28-A3FF-4F87-B5FB-53ACD88B824F}" destId="{CCB2E38B-6A68-4200-A421-5B9393DEA26E}" srcOrd="2" destOrd="0" presId="urn:microsoft.com/office/officeart/2008/layout/AlternatingHexagons"/>
    <dgm:cxn modelId="{00D9401B-FF1A-4761-B841-4329293276DE}" type="presParOf" srcId="{8635FC28-A3FF-4F87-B5FB-53ACD88B824F}" destId="{3719C394-316F-4AD2-B94E-A16170869CD0}" srcOrd="3" destOrd="0" presId="urn:microsoft.com/office/officeart/2008/layout/AlternatingHexagons"/>
    <dgm:cxn modelId="{0C7B7417-0CF0-47D7-AD96-011636799A15}" type="presParOf" srcId="{8635FC28-A3FF-4F87-B5FB-53ACD88B824F}" destId="{F59A05D6-E5EE-4377-8D76-8907A9F88256}" srcOrd="4" destOrd="0" presId="urn:microsoft.com/office/officeart/2008/layout/AlternatingHexagons"/>
    <dgm:cxn modelId="{3645056E-574D-4EDE-81E1-A449716A8DC5}" type="presParOf" srcId="{B4F98C22-0B5B-48EC-B6A7-5CF5BBAC3272}" destId="{3F6791FC-7B0E-4EB6-AA5A-5E9CDBE072BF}" srcOrd="1" destOrd="0" presId="urn:microsoft.com/office/officeart/2008/layout/AlternatingHexagons"/>
    <dgm:cxn modelId="{4944D4DD-1C6A-4FAD-A723-3192EFF0B57C}" type="presParOf" srcId="{B4F98C22-0B5B-48EC-B6A7-5CF5BBAC3272}" destId="{DEF916BE-89A8-4838-8887-21A2072470E5}" srcOrd="2" destOrd="0" presId="urn:microsoft.com/office/officeart/2008/layout/AlternatingHexagons"/>
    <dgm:cxn modelId="{78FE3152-1A2B-44DD-93F6-FE8BF3FFF639}" type="presParOf" srcId="{DEF916BE-89A8-4838-8887-21A2072470E5}" destId="{988ECB46-A1CB-4501-8C83-2ADCA30AF61E}" srcOrd="0" destOrd="0" presId="urn:microsoft.com/office/officeart/2008/layout/AlternatingHexagons"/>
    <dgm:cxn modelId="{E6E83BE5-7B97-44C0-8EB6-6D6175A96F97}" type="presParOf" srcId="{DEF916BE-89A8-4838-8887-21A2072470E5}" destId="{2C742028-27EB-4E96-82B7-0CF6137CE824}" srcOrd="1" destOrd="0" presId="urn:microsoft.com/office/officeart/2008/layout/AlternatingHexagons"/>
    <dgm:cxn modelId="{81739709-C20F-4D27-A18D-BCF279BD1BC4}" type="presParOf" srcId="{DEF916BE-89A8-4838-8887-21A2072470E5}" destId="{E7EBC85A-EA55-49B2-871B-98ACAB357190}" srcOrd="2" destOrd="0" presId="urn:microsoft.com/office/officeart/2008/layout/AlternatingHexagons"/>
    <dgm:cxn modelId="{D6AA19C4-4CC0-4A6D-B662-25A08AFE7D8F}" type="presParOf" srcId="{DEF916BE-89A8-4838-8887-21A2072470E5}" destId="{0FD3F4E6-5B41-4BAA-A8AA-02475A80A7B1}" srcOrd="3" destOrd="0" presId="urn:microsoft.com/office/officeart/2008/layout/AlternatingHexagons"/>
    <dgm:cxn modelId="{EEF5FCA8-156C-42C8-8046-06C9761C198F}" type="presParOf" srcId="{DEF916BE-89A8-4838-8887-21A2072470E5}" destId="{B7BFAD8D-E5D4-477E-9D37-AE201509371A}" srcOrd="4" destOrd="0" presId="urn:microsoft.com/office/officeart/2008/layout/AlternatingHexagons"/>
    <dgm:cxn modelId="{42021D04-4207-412F-97F5-8C0A6C0BCA12}" type="presParOf" srcId="{B4F98C22-0B5B-48EC-B6A7-5CF5BBAC3272}" destId="{1162026B-8DCC-4AF9-849B-0DADF3066168}" srcOrd="3" destOrd="0" presId="urn:microsoft.com/office/officeart/2008/layout/AlternatingHexagons"/>
    <dgm:cxn modelId="{494EB73A-6276-4A4B-AE38-3382BAB39C9F}" type="presParOf" srcId="{B4F98C22-0B5B-48EC-B6A7-5CF5BBAC3272}" destId="{471EBF89-3756-4B14-B45C-1A7D9B4A4247}" srcOrd="4" destOrd="0" presId="urn:microsoft.com/office/officeart/2008/layout/AlternatingHexagons"/>
    <dgm:cxn modelId="{26AD0953-FB82-4B27-8AB6-3927E71440A8}" type="presParOf" srcId="{471EBF89-3756-4B14-B45C-1A7D9B4A4247}" destId="{2748ED6B-C2C5-42C7-A5FC-FCD8BFEA5F93}" srcOrd="0" destOrd="0" presId="urn:microsoft.com/office/officeart/2008/layout/AlternatingHexagons"/>
    <dgm:cxn modelId="{C0A85E03-EA3B-49D8-A7C6-DFFEFEE41D32}" type="presParOf" srcId="{471EBF89-3756-4B14-B45C-1A7D9B4A4247}" destId="{14DB2A81-172C-420A-AA28-A9FDEC60E436}" srcOrd="1" destOrd="0" presId="urn:microsoft.com/office/officeart/2008/layout/AlternatingHexagons"/>
    <dgm:cxn modelId="{3C3F349F-1C07-4549-80A2-6AFC31278EA2}" type="presParOf" srcId="{471EBF89-3756-4B14-B45C-1A7D9B4A4247}" destId="{72CD20FB-5A8F-4745-96A1-3FC147F4B775}" srcOrd="2" destOrd="0" presId="urn:microsoft.com/office/officeart/2008/layout/AlternatingHexagons"/>
    <dgm:cxn modelId="{A72A0E57-40FD-4EB7-B2C7-5B4DFFA415DE}" type="presParOf" srcId="{471EBF89-3756-4B14-B45C-1A7D9B4A4247}" destId="{F4D35CDF-20DF-4E1D-A432-A601D4A99B10}" srcOrd="3" destOrd="0" presId="urn:microsoft.com/office/officeart/2008/layout/AlternatingHexagons"/>
    <dgm:cxn modelId="{EB84ED29-F3AD-4F41-B6A0-159F7CB00C1B}" type="presParOf" srcId="{471EBF89-3756-4B14-B45C-1A7D9B4A4247}" destId="{FEBAD65B-0497-4C1F-B9AA-87A0AAAA219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DB6E3-8789-4757-BCA1-76A60437AA6B}">
      <dsp:nvSpPr>
        <dsp:cNvPr id="0" name=""/>
        <dsp:cNvSpPr/>
      </dsp:nvSpPr>
      <dsp:spPr>
        <a:xfrm rot="5400000">
          <a:off x="2513812" y="534746"/>
          <a:ext cx="1650999" cy="143637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200" kern="1200"/>
        </a:p>
      </dsp:txBody>
      <dsp:txXfrm rot="-5400000">
        <a:off x="2844960" y="684713"/>
        <a:ext cx="988702" cy="1136437"/>
      </dsp:txXfrm>
    </dsp:sp>
    <dsp:sp modelId="{51896060-674B-4CF5-A9F4-73D381D8FDF7}">
      <dsp:nvSpPr>
        <dsp:cNvPr id="0" name=""/>
        <dsp:cNvSpPr/>
      </dsp:nvSpPr>
      <dsp:spPr>
        <a:xfrm>
          <a:off x="4101084" y="757631"/>
          <a:ext cx="184251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>
        <a:off x="4101084" y="757631"/>
        <a:ext cx="1842516" cy="990600"/>
      </dsp:txXfrm>
    </dsp:sp>
    <dsp:sp modelId="{F59A05D6-E5EE-4377-8D76-8907A9F88256}">
      <dsp:nvSpPr>
        <dsp:cNvPr id="0" name=""/>
        <dsp:cNvSpPr/>
      </dsp:nvSpPr>
      <dsp:spPr>
        <a:xfrm rot="5400000">
          <a:off x="962532" y="534746"/>
          <a:ext cx="1650999" cy="143637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1293680" y="684713"/>
        <a:ext cx="988702" cy="1136437"/>
      </dsp:txXfrm>
    </dsp:sp>
    <dsp:sp modelId="{988ECB46-A1CB-4501-8C83-2ADCA30AF61E}">
      <dsp:nvSpPr>
        <dsp:cNvPr id="0" name=""/>
        <dsp:cNvSpPr/>
      </dsp:nvSpPr>
      <dsp:spPr>
        <a:xfrm rot="5400000">
          <a:off x="1735200" y="1936115"/>
          <a:ext cx="1650999" cy="143637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kern="1200"/>
        </a:p>
      </dsp:txBody>
      <dsp:txXfrm rot="-5400000">
        <a:off x="2066348" y="2086082"/>
        <a:ext cx="988702" cy="1136437"/>
      </dsp:txXfrm>
    </dsp:sp>
    <dsp:sp modelId="{2C742028-27EB-4E96-82B7-0CF6137CE824}">
      <dsp:nvSpPr>
        <dsp:cNvPr id="0" name=""/>
        <dsp:cNvSpPr/>
      </dsp:nvSpPr>
      <dsp:spPr>
        <a:xfrm>
          <a:off x="0" y="2159000"/>
          <a:ext cx="1783080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>
        <a:off x="0" y="2159000"/>
        <a:ext cx="1783080" cy="990600"/>
      </dsp:txXfrm>
    </dsp:sp>
    <dsp:sp modelId="{B7BFAD8D-E5D4-477E-9D37-AE201509371A}">
      <dsp:nvSpPr>
        <dsp:cNvPr id="0" name=""/>
        <dsp:cNvSpPr/>
      </dsp:nvSpPr>
      <dsp:spPr>
        <a:xfrm rot="5400000">
          <a:off x="3286480" y="1936115"/>
          <a:ext cx="1650999" cy="143637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3617628" y="2086082"/>
        <a:ext cx="988702" cy="1136437"/>
      </dsp:txXfrm>
    </dsp:sp>
    <dsp:sp modelId="{2748ED6B-C2C5-42C7-A5FC-FCD8BFEA5F93}">
      <dsp:nvSpPr>
        <dsp:cNvPr id="0" name=""/>
        <dsp:cNvSpPr/>
      </dsp:nvSpPr>
      <dsp:spPr>
        <a:xfrm rot="5400000">
          <a:off x="2513812" y="3337483"/>
          <a:ext cx="1650999" cy="143637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kern="1200"/>
        </a:p>
      </dsp:txBody>
      <dsp:txXfrm rot="-5400000">
        <a:off x="2844960" y="3487450"/>
        <a:ext cx="988702" cy="1136437"/>
      </dsp:txXfrm>
    </dsp:sp>
    <dsp:sp modelId="{14DB2A81-172C-420A-AA28-A9FDEC60E436}">
      <dsp:nvSpPr>
        <dsp:cNvPr id="0" name=""/>
        <dsp:cNvSpPr/>
      </dsp:nvSpPr>
      <dsp:spPr>
        <a:xfrm>
          <a:off x="4101084" y="3560368"/>
          <a:ext cx="184251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>
        <a:off x="4101084" y="3560368"/>
        <a:ext cx="1842516" cy="990600"/>
      </dsp:txXfrm>
    </dsp:sp>
    <dsp:sp modelId="{FEBAD65B-0497-4C1F-B9AA-87A0AAAA2190}">
      <dsp:nvSpPr>
        <dsp:cNvPr id="0" name=""/>
        <dsp:cNvSpPr/>
      </dsp:nvSpPr>
      <dsp:spPr>
        <a:xfrm rot="5400000">
          <a:off x="962532" y="3337483"/>
          <a:ext cx="1650999" cy="143637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1293680" y="3487450"/>
        <a:ext cx="988702" cy="1136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A4F02-4FA1-41A5-9349-07C581AF8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Idea de negocio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FC8BD8-E70C-43D5-B674-7F7DBD52A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Empresa e iniciativa emprendedora</a:t>
            </a:r>
          </a:p>
          <a:p>
            <a:r>
              <a:rPr lang="es-ES" dirty="0"/>
              <a:t>Actividad Evaluable UD 1</a:t>
            </a:r>
          </a:p>
        </p:txBody>
      </p:sp>
    </p:spTree>
    <p:extLst>
      <p:ext uri="{BB962C8B-B14F-4D97-AF65-F5344CB8AC3E}">
        <p14:creationId xmlns:p14="http://schemas.microsoft.com/office/powerpoint/2010/main" val="332335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7E6F9-0C14-43EF-94FA-30F9E9D3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0"/>
            <a:ext cx="7787435" cy="1810871"/>
          </a:xfrm>
        </p:spPr>
        <p:txBody>
          <a:bodyPr>
            <a:normAutofit/>
          </a:bodyPr>
          <a:lstStyle/>
          <a:p>
            <a:r>
              <a:rPr lang="es-ES" sz="2800" dirty="0"/>
              <a:t>1. Presentación del proyecto y del emprendedor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F37F4D-D307-46D8-848B-7C47A84A6A38}"/>
              </a:ext>
            </a:extLst>
          </p:cNvPr>
          <p:cNvSpPr txBox="1"/>
          <p:nvPr/>
        </p:nvSpPr>
        <p:spPr>
          <a:xfrm>
            <a:off x="379411" y="1810871"/>
            <a:ext cx="415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Nombre</a:t>
            </a:r>
            <a:r>
              <a:rPr lang="es-ES" dirty="0"/>
              <a:t>: Álex Soriano Rueda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C9C8C56-E8CD-4AE1-81F1-5A0ABE983050}"/>
              </a:ext>
            </a:extLst>
          </p:cNvPr>
          <p:cNvSpPr txBox="1"/>
          <p:nvPr/>
        </p:nvSpPr>
        <p:spPr>
          <a:xfrm>
            <a:off x="379411" y="2321859"/>
            <a:ext cx="415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Edad</a:t>
            </a:r>
            <a:r>
              <a:rPr lang="es-ES" dirty="0"/>
              <a:t>: 28 años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B025819-4A5D-44B5-852E-3A955BF9CB35}"/>
              </a:ext>
            </a:extLst>
          </p:cNvPr>
          <p:cNvSpPr txBox="1"/>
          <p:nvPr/>
        </p:nvSpPr>
        <p:spPr>
          <a:xfrm>
            <a:off x="379411" y="2832847"/>
            <a:ext cx="415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Experiencia: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AE4D28E-DB18-46AB-8974-D98CD3CE6CA4}"/>
              </a:ext>
            </a:extLst>
          </p:cNvPr>
          <p:cNvSpPr txBox="1"/>
          <p:nvPr/>
        </p:nvSpPr>
        <p:spPr>
          <a:xfrm>
            <a:off x="379411" y="3343835"/>
            <a:ext cx="415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Motivación: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3CD415F-FCA1-4FB2-97EC-F7D65A07345D}"/>
              </a:ext>
            </a:extLst>
          </p:cNvPr>
          <p:cNvSpPr txBox="1"/>
          <p:nvPr/>
        </p:nvSpPr>
        <p:spPr>
          <a:xfrm>
            <a:off x="379411" y="3982144"/>
            <a:ext cx="415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Capacitación</a:t>
            </a:r>
            <a:r>
              <a:rPr lang="es-E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28293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633CE-78F0-4430-9BA6-3E0EDE90D881}"/>
              </a:ext>
            </a:extLst>
          </p:cNvPr>
          <p:cNvSpPr txBox="1">
            <a:spLocks/>
          </p:cNvSpPr>
          <p:nvPr/>
        </p:nvSpPr>
        <p:spPr>
          <a:xfrm>
            <a:off x="370447" y="421342"/>
            <a:ext cx="7787435" cy="18108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/>
              <a:t>2. La idea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AEA665-BD81-4850-9371-F1804ACCACAD}"/>
              </a:ext>
            </a:extLst>
          </p:cNvPr>
          <p:cNvSpPr txBox="1"/>
          <p:nvPr/>
        </p:nvSpPr>
        <p:spPr>
          <a:xfrm>
            <a:off x="370449" y="1326777"/>
            <a:ext cx="625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Descripción: Sistema de recompensas innovador que incentivará a la comunidad de jugadores a superar retos y compartir logros para obtener recompensas, buscar equipos, 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E969579-448B-47B0-B383-197A89B9C884}"/>
              </a:ext>
            </a:extLst>
          </p:cNvPr>
          <p:cNvSpPr txBox="1"/>
          <p:nvPr/>
        </p:nvSpPr>
        <p:spPr>
          <a:xfrm>
            <a:off x="291348" y="3429000"/>
            <a:ext cx="41472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Factor diferenciador: 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F. Social: 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F. Práctico:  comodidad, servicio</a:t>
            </a: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6C94A0D-D213-4B8E-A8CB-21065ABFB7AC}"/>
              </a:ext>
            </a:extLst>
          </p:cNvPr>
          <p:cNvSpPr txBox="1"/>
          <p:nvPr/>
        </p:nvSpPr>
        <p:spPr>
          <a:xfrm>
            <a:off x="7507552" y="2136338"/>
            <a:ext cx="38238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¿Qué necesidades cubre?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b="1" dirty="0"/>
              <a:t>Encontrar nuevos amigos o compañeros de equipo </a:t>
            </a:r>
            <a:r>
              <a:rPr lang="es-ES" dirty="0"/>
              <a:t>de una forma sencilla y personalizada.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b="1" dirty="0"/>
              <a:t>Reunir toda la información de diferentes juegos </a:t>
            </a:r>
            <a:r>
              <a:rPr lang="es-ES" dirty="0"/>
              <a:t>en un mismo perfil.</a:t>
            </a:r>
          </a:p>
          <a:p>
            <a:endParaRPr lang="es-ES" dirty="0"/>
          </a:p>
          <a:p>
            <a:r>
              <a:rPr lang="es-ES" dirty="0"/>
              <a:t>-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8512747-6806-47E8-9C0D-77D3F6583CC7}"/>
              </a:ext>
            </a:extLst>
          </p:cNvPr>
          <p:cNvSpPr txBox="1"/>
          <p:nvPr/>
        </p:nvSpPr>
        <p:spPr>
          <a:xfrm>
            <a:off x="4143221" y="2362664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Perfil del cliente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C487CE-1D07-4893-AEC2-D1FCEB9D6E6D}"/>
              </a:ext>
            </a:extLst>
          </p:cNvPr>
          <p:cNvSpPr txBox="1"/>
          <p:nvPr/>
        </p:nvSpPr>
        <p:spPr>
          <a:xfrm>
            <a:off x="7108247" y="466166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Tipo de innovación: </a:t>
            </a:r>
          </a:p>
        </p:txBody>
      </p:sp>
    </p:spTree>
    <p:extLst>
      <p:ext uri="{BB962C8B-B14F-4D97-AF65-F5344CB8AC3E}">
        <p14:creationId xmlns:p14="http://schemas.microsoft.com/office/powerpoint/2010/main" val="425930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3A86C-8840-4734-A507-F8EF6F90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E9236F-779F-48A9-BADE-1836511AC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12" name="Marcador de contenido 11">
            <a:extLst>
              <a:ext uri="{FF2B5EF4-FFF2-40B4-BE49-F238E27FC236}">
                <a16:creationId xmlns:a16="http://schemas.microsoft.com/office/drawing/2014/main" id="{38803ABC-A252-4DA9-A6A3-BD5341A4E3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542833"/>
              </p:ext>
            </p:extLst>
          </p:nvPr>
        </p:nvGraphicFramePr>
        <p:xfrm>
          <a:off x="684213" y="685800"/>
          <a:ext cx="5943600" cy="530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458946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873</TotalTime>
  <Words>117</Words>
  <Application>Microsoft Office PowerPoint</Application>
  <PresentationFormat>Panorámica</PresentationFormat>
  <Paragraphs>25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Sector</vt:lpstr>
      <vt:lpstr>Idea de negocio</vt:lpstr>
      <vt:lpstr>1. Presentación del proyecto y del emprendedor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Álex S. Rueda</dc:creator>
  <cp:lastModifiedBy>Álex S. Rueda</cp:lastModifiedBy>
  <cp:revision>2</cp:revision>
  <dcterms:created xsi:type="dcterms:W3CDTF">2021-10-22T11:21:49Z</dcterms:created>
  <dcterms:modified xsi:type="dcterms:W3CDTF">2021-10-24T16:46:46Z</dcterms:modified>
</cp:coreProperties>
</file>