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14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6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0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0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105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4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FAC-A1E6-4767-9056-F70362AA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205" y="1023867"/>
            <a:ext cx="3939225" cy="3349641"/>
          </a:xfrm>
        </p:spPr>
        <p:txBody>
          <a:bodyPr/>
          <a:lstStyle/>
          <a:p>
            <a:r>
              <a:rPr lang="en-IN" sz="5000" dirty="0"/>
              <a:t>Task 1.4</a:t>
            </a:r>
            <a:br>
              <a:rPr lang="en-IN" sz="5000" dirty="0"/>
            </a:br>
            <a:r>
              <a:rPr lang="en-IN" sz="5000" dirty="0"/>
              <a:t>Information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8A83F-3AE2-4C19-A65D-A9953DDE2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 – Minal Bombatkar</a:t>
            </a:r>
          </a:p>
          <a:p>
            <a:pPr algn="ctr"/>
            <a:r>
              <a:rPr lang="en-IN" dirty="0"/>
              <a:t>21 March 2019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21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68D2E-1AD5-4956-B94A-FA1C8950AF43}"/>
              </a:ext>
            </a:extLst>
          </p:cNvPr>
          <p:cNvCxnSpPr>
            <a:cxnSpLocks/>
          </p:cNvCxnSpPr>
          <p:nvPr/>
        </p:nvCxnSpPr>
        <p:spPr>
          <a:xfrm>
            <a:off x="6096000" y="179514"/>
            <a:ext cx="0" cy="662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BA0FCE-39FD-455D-92AA-0BFE2140EFA1}"/>
              </a:ext>
            </a:extLst>
          </p:cNvPr>
          <p:cNvSpPr txBox="1"/>
          <p:nvPr/>
        </p:nvSpPr>
        <p:spPr>
          <a:xfrm>
            <a:off x="1907337" y="118743"/>
            <a:ext cx="19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ANALYSIS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EF63F-B7D5-4619-A1B4-5ED9E501CCD5}"/>
              </a:ext>
            </a:extLst>
          </p:cNvPr>
          <p:cNvSpPr txBox="1"/>
          <p:nvPr/>
        </p:nvSpPr>
        <p:spPr>
          <a:xfrm>
            <a:off x="8342731" y="118743"/>
            <a:ext cx="19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ANALYSIS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66553-DC9A-4D09-A1B5-9A2A4F730621}"/>
              </a:ext>
            </a:extLst>
          </p:cNvPr>
          <p:cNvSpPr txBox="1"/>
          <p:nvPr/>
        </p:nvSpPr>
        <p:spPr>
          <a:xfrm>
            <a:off x="196346" y="548846"/>
            <a:ext cx="51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Entry point: User types and On boarding of the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52EF2-2E23-4117-B654-DBF00512D18A}"/>
              </a:ext>
            </a:extLst>
          </p:cNvPr>
          <p:cNvSpPr txBox="1"/>
          <p:nvPr/>
        </p:nvSpPr>
        <p:spPr>
          <a:xfrm>
            <a:off x="196346" y="957307"/>
            <a:ext cx="588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Criteria: Able to understand the meaning of the word with it’s definition. It will help to pronounce the word in correct manner.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86445-71BC-4349-9D8F-46E954F66E05}"/>
              </a:ext>
            </a:extLst>
          </p:cNvPr>
          <p:cNvSpPr txBox="1"/>
          <p:nvPr/>
        </p:nvSpPr>
        <p:spPr>
          <a:xfrm>
            <a:off x="6251497" y="448539"/>
            <a:ext cx="311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Entry point: Open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79DF2-8904-444F-A00B-45C5C238493B}"/>
              </a:ext>
            </a:extLst>
          </p:cNvPr>
          <p:cNvSpPr txBox="1"/>
          <p:nvPr/>
        </p:nvSpPr>
        <p:spPr>
          <a:xfrm>
            <a:off x="6251497" y="957307"/>
            <a:ext cx="54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Criteria: Memorise the words using Flash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3E3168-EAB7-431F-B59E-F1CE7234A943}"/>
              </a:ext>
            </a:extLst>
          </p:cNvPr>
          <p:cNvSpPr txBox="1"/>
          <p:nvPr/>
        </p:nvSpPr>
        <p:spPr>
          <a:xfrm>
            <a:off x="6251497" y="1356980"/>
            <a:ext cx="58264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Login screen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a. If existing member, input credentials</a:t>
            </a:r>
          </a:p>
          <a:p>
            <a:r>
              <a:rPr lang="en-IN" dirty="0"/>
              <a:t>       b. If new member, select “create account”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Input information in Registration form</a:t>
            </a:r>
          </a:p>
          <a:p>
            <a:r>
              <a:rPr lang="en-IN" dirty="0"/>
              <a:t>3.    Home screen</a:t>
            </a:r>
          </a:p>
          <a:p>
            <a:pPr marL="342900" indent="-342900">
              <a:buAutoNum type="arabicPeriod" startAt="4"/>
            </a:pPr>
            <a:r>
              <a:rPr lang="en-IN" dirty="0"/>
              <a:t>Select feature flash cards</a:t>
            </a:r>
          </a:p>
          <a:p>
            <a:r>
              <a:rPr lang="en-IN" dirty="0"/>
              <a:t>         a. Existing sets</a:t>
            </a:r>
          </a:p>
          <a:p>
            <a:r>
              <a:rPr lang="en-IN" dirty="0"/>
              <a:t>5.    Create new sets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. Select “new sets” button</a:t>
            </a:r>
          </a:p>
          <a:p>
            <a:pPr lvl="1"/>
            <a:r>
              <a:rPr lang="en-IN" dirty="0"/>
              <a:t>ii. Input sets name </a:t>
            </a:r>
          </a:p>
          <a:p>
            <a:pPr lvl="1"/>
            <a:r>
              <a:rPr lang="en-IN" dirty="0"/>
              <a:t>Iii Add Term and definition</a:t>
            </a:r>
          </a:p>
          <a:p>
            <a:pPr lvl="1"/>
            <a:r>
              <a:rPr lang="en-IN" dirty="0"/>
              <a:t>iv. Select “done” when finished editing.</a:t>
            </a:r>
          </a:p>
          <a:p>
            <a:r>
              <a:rPr lang="en-IN" dirty="0"/>
              <a:t>6.     Start learning</a:t>
            </a:r>
          </a:p>
          <a:p>
            <a:r>
              <a:rPr lang="en-IN" dirty="0"/>
              <a:t>7.     Begin flash cards</a:t>
            </a:r>
          </a:p>
          <a:p>
            <a:pPr lvl="1"/>
            <a:r>
              <a:rPr lang="en-IN" dirty="0"/>
              <a:t>a.  Tap to flip for Term, swipe for definition</a:t>
            </a:r>
          </a:p>
          <a:p>
            <a:r>
              <a:rPr lang="en-IN" dirty="0"/>
              <a:t>8.     Shows result</a:t>
            </a:r>
          </a:p>
          <a:p>
            <a:r>
              <a:rPr lang="en-IN" dirty="0"/>
              <a:t>9.     Repeat learning phase if want</a:t>
            </a:r>
          </a:p>
          <a:p>
            <a:r>
              <a:rPr lang="en-IN" dirty="0"/>
              <a:t>10.   Exit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85806F-C0AE-4C2B-AB13-18C9DEA09887}"/>
              </a:ext>
            </a:extLst>
          </p:cNvPr>
          <p:cNvSpPr txBox="1"/>
          <p:nvPr/>
        </p:nvSpPr>
        <p:spPr>
          <a:xfrm>
            <a:off x="196346" y="1873825"/>
            <a:ext cx="6020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Login screen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a. If existing member, input credentials</a:t>
            </a:r>
          </a:p>
          <a:p>
            <a:r>
              <a:rPr lang="en-IN" dirty="0"/>
              <a:t>       b. If new member, select “create account”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Input information in Registration form</a:t>
            </a:r>
          </a:p>
          <a:p>
            <a:r>
              <a:rPr lang="en-IN" dirty="0"/>
              <a:t>3.    Home screen</a:t>
            </a:r>
          </a:p>
          <a:p>
            <a:r>
              <a:rPr lang="en-IN" dirty="0"/>
              <a:t>4.    Select Dictionary feature</a:t>
            </a:r>
          </a:p>
          <a:p>
            <a:r>
              <a:rPr lang="en-IN" dirty="0"/>
              <a:t>        a. Search for word  b. Search by alphabet</a:t>
            </a:r>
          </a:p>
          <a:p>
            <a:r>
              <a:rPr lang="en-IN" dirty="0"/>
              <a:t>5.    Select the word</a:t>
            </a:r>
          </a:p>
          <a:p>
            <a:r>
              <a:rPr lang="en-IN" dirty="0"/>
              <a:t>6.   Start learning</a:t>
            </a:r>
          </a:p>
          <a:p>
            <a:r>
              <a:rPr lang="en-IN" dirty="0"/>
              <a:t>7.   Review</a:t>
            </a:r>
          </a:p>
          <a:p>
            <a:pPr marL="800100" lvl="1" indent="-342900">
              <a:buAutoNum type="alphaLcPeriod"/>
            </a:pPr>
            <a:r>
              <a:rPr lang="en-IN" dirty="0"/>
              <a:t>Add to Favourite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/>
              <a:t>Save to library  </a:t>
            </a:r>
          </a:p>
          <a:p>
            <a:r>
              <a:rPr lang="en-IN" dirty="0"/>
              <a:t>         b. Activate the pronunciation </a:t>
            </a:r>
          </a:p>
          <a:p>
            <a:r>
              <a:rPr lang="en-IN" dirty="0"/>
              <a:t>8.    Repeat learning phase if want</a:t>
            </a:r>
          </a:p>
          <a:p>
            <a:r>
              <a:rPr lang="en-IN" dirty="0"/>
              <a:t>9.    Exit </a:t>
            </a:r>
          </a:p>
        </p:txBody>
      </p:sp>
    </p:spTree>
    <p:extLst>
      <p:ext uri="{BB962C8B-B14F-4D97-AF65-F5344CB8AC3E}">
        <p14:creationId xmlns:p14="http://schemas.microsoft.com/office/powerpoint/2010/main" val="41333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13FE6-3F43-4B9A-B9F1-974141BA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49" y="0"/>
            <a:ext cx="6954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13FE6-3F43-4B9A-B9F1-974141BA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1" y="0"/>
            <a:ext cx="596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5482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567</TotalTime>
  <Words>255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Corbel</vt:lpstr>
      <vt:lpstr>Feathered</vt:lpstr>
      <vt:lpstr>Task 1.4 Information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1.4 Information Architecture</dc:title>
  <dc:creator>vivek bombatkar</dc:creator>
  <cp:lastModifiedBy>vivek bombatkar</cp:lastModifiedBy>
  <cp:revision>26</cp:revision>
  <dcterms:created xsi:type="dcterms:W3CDTF">2019-03-21T12:31:54Z</dcterms:created>
  <dcterms:modified xsi:type="dcterms:W3CDTF">2019-03-21T21:59:02Z</dcterms:modified>
</cp:coreProperties>
</file>