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1969B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1969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1969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2568"/>
  </p:normalViewPr>
  <p:slideViewPr>
    <p:cSldViewPr snapToGrid="0" snapToObjects="1">
      <p:cViewPr varScale="1">
        <p:scale>
          <a:sx n="33" d="100"/>
          <a:sy n="33" d="100"/>
        </p:scale>
        <p:origin x="18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000"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000">
                <a:latin typeface="Avenir Heavy"/>
                <a:ea typeface="Avenir Heavy"/>
                <a:cs typeface="Avenir Heavy"/>
                <a:sym typeface="Avenir Heavy"/>
              </a:defRPr>
            </a:pPr>
            <a:endParaRPr dirty="0"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cbook_pro Fea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7821468" y="12979618"/>
            <a:ext cx="153964" cy="152401"/>
          </a:xfrm>
          <a:prstGeom prst="rect">
            <a:avLst/>
          </a:prstGeom>
        </p:spPr>
        <p:txBody>
          <a:bodyPr lIns="0" tIns="0" rIns="0" bIns="0" anchor="b"/>
          <a:lstStyle>
            <a:lvl1pPr defTabSz="796636">
              <a:lnSpc>
                <a:spcPct val="110000"/>
              </a:lnSpc>
              <a:defRPr sz="1000" b="1" cap="all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7821468" y="12979618"/>
            <a:ext cx="153964" cy="152401"/>
          </a:xfrm>
          <a:prstGeom prst="rect">
            <a:avLst/>
          </a:prstGeom>
        </p:spPr>
        <p:txBody>
          <a:bodyPr lIns="0" tIns="0" rIns="0" bIns="0" anchor="b"/>
          <a:lstStyle>
            <a:lvl1pPr defTabSz="796636">
              <a:lnSpc>
                <a:spcPct val="110000"/>
              </a:lnSpc>
              <a:defRPr sz="1000" b="1" cap="all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1939694" y="1262379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1828433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57109" marR="0" indent="-457109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1pPr>
      <a:lvl2pPr marL="1462747" marR="0" indent="-54853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2pPr>
      <a:lvl3pPr marL="2437912" marR="0" indent="-609478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3pPr>
      <a:lvl4pPr marL="3428314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4pPr>
      <a:lvl5pPr marL="4342531" marR="0" indent="-685663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5pPr>
      <a:lvl6pPr marL="33826056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6pPr>
      <a:lvl7pPr marL="34740273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7pPr>
      <a:lvl8pPr marL="35654490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8pPr>
      <a:lvl9pPr marL="36568707" marR="0" indent="-29254970" algn="l" defTabSz="1828433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" y="1095"/>
            <a:ext cx="23990300" cy="13398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" y="32626"/>
            <a:ext cx="23990300" cy="13398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215600" cy="13106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317200" cy="7747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Book Oblique</vt:lpstr>
      <vt:lpstr>Avenir Roman</vt:lpstr>
      <vt:lpstr>Calibri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bombatkar</dc:creator>
  <cp:lastModifiedBy>vivek bombatkar</cp:lastModifiedBy>
  <cp:revision>7</cp:revision>
  <dcterms:modified xsi:type="dcterms:W3CDTF">2019-03-19T09:01:44Z</dcterms:modified>
</cp:coreProperties>
</file>