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317" r:id="rId6"/>
    <p:sldId id="316" r:id="rId7"/>
    <p:sldId id="318" r:id="rId8"/>
    <p:sldId id="319" r:id="rId9"/>
    <p:sldId id="320" r:id="rId10"/>
    <p:sldId id="321" r:id="rId11"/>
    <p:sldId id="322" r:id="rId12"/>
    <p:sldId id="323" r:id="rId13"/>
    <p:sldId id="264" r:id="rId14"/>
    <p:sldId id="265" r:id="rId15"/>
    <p:sldId id="274" r:id="rId16"/>
    <p:sldId id="276" r:id="rId17"/>
    <p:sldId id="324" r:id="rId18"/>
    <p:sldId id="277" r:id="rId19"/>
    <p:sldId id="325" r:id="rId20"/>
    <p:sldId id="280" r:id="rId21"/>
    <p:sldId id="281" r:id="rId22"/>
    <p:sldId id="283" r:id="rId23"/>
    <p:sldId id="284" r:id="rId24"/>
    <p:sldId id="285" r:id="rId25"/>
    <p:sldId id="286" r:id="rId26"/>
    <p:sldId id="287" r:id="rId27"/>
    <p:sldId id="288" r:id="rId28"/>
    <p:sldId id="289" r:id="rId29"/>
    <p:sldId id="342" r:id="rId30"/>
    <p:sldId id="327"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41" r:id="rId49"/>
    <p:sldId id="340" r:id="rId50"/>
    <p:sldId id="309" r:id="rId51"/>
    <p:sldId id="302" r:id="rId52"/>
    <p:sldId id="332" r:id="rId53"/>
    <p:sldId id="311" r:id="rId54"/>
    <p:sldId id="267" r:id="rId55"/>
    <p:sldId id="343" r:id="rId56"/>
    <p:sldId id="268" r:id="rId57"/>
    <p:sldId id="272" r:id="rId58"/>
    <p:sldId id="305" r:id="rId59"/>
    <p:sldId id="306" r:id="rId60"/>
    <p:sldId id="307" r:id="rId61"/>
    <p:sldId id="308" r:id="rId62"/>
    <p:sldId id="34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Improving Relational? MS SQL &amp; Postgres" id="{F65E2DF1-E0AD-42D2-8BA4-F0C7101E4368}">
          <p14:sldIdLst>
            <p14:sldId id="323"/>
            <p14:sldId id="264"/>
            <p14:sldId id="265"/>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92374" autoAdjust="0"/>
  </p:normalViewPr>
  <p:slideViewPr>
    <p:cSldViewPr>
      <p:cViewPr>
        <p:scale>
          <a:sx n="101" d="100"/>
          <a:sy n="101" d="100"/>
        </p:scale>
        <p:origin x="-191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18/04/2015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54</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56</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59</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61</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13</a:t>
            </a:fld>
            <a:endParaRPr lang="en-GB"/>
          </a:p>
        </p:txBody>
      </p:sp>
    </p:spTree>
    <p:extLst>
      <p:ext uri="{BB962C8B-B14F-4D97-AF65-F5344CB8AC3E}">
        <p14:creationId xmlns:p14="http://schemas.microsoft.com/office/powerpoint/2010/main" val="243072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18/04/2015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55.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67" y="339844"/>
            <a:ext cx="1158429" cy="1288956"/>
          </a:xfrm>
          <a:prstGeom prst="rect">
            <a:avLst/>
          </a:prstGeom>
        </p:spPr>
      </p:pic>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CP or AP?</a:t>
            </a:r>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pPr marL="0" indent="0">
              <a:buNone/>
            </a:pPr>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trade-offs</a:t>
            </a:r>
          </a:p>
          <a:p>
            <a:pPr lvl="1"/>
            <a:r>
              <a:rPr lang="en-GB" dirty="0"/>
              <a:t>e.g. </a:t>
            </a:r>
            <a:r>
              <a:rPr lang="en-GB" dirty="0" err="1"/>
              <a:t>CouchDB</a:t>
            </a:r>
            <a:r>
              <a:rPr lang="en-GB" dirty="0"/>
              <a:t> (AP), MongoDB (CP)</a:t>
            </a:r>
          </a:p>
          <a:p>
            <a:pPr lvl="1"/>
            <a:endParaRPr lang="en-GB" dirty="0" smtClean="0"/>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endParaRPr lang="en-GB" sz="1900" i="1" dirty="0" smtClean="0"/>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420888"/>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2200" y="4005064"/>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 </a:t>
            </a:r>
            <a:r>
              <a:rPr lang="en-GB" sz="1600" i="1" dirty="0" smtClean="0"/>
              <a:t>(</a:t>
            </a:r>
            <a:r>
              <a:rPr lang="en-GB" sz="1600" i="1" dirty="0"/>
              <a:t>Oracle/ </a:t>
            </a:r>
            <a:r>
              <a:rPr lang="en-GB" sz="1600" i="1" dirty="0" smtClean="0"/>
              <a:t>MS SQL / </a:t>
            </a:r>
            <a:r>
              <a:rPr lang="en-GB" sz="1600" i="1" dirty="0"/>
              <a:t>MySQL/ </a:t>
            </a:r>
            <a:r>
              <a:rPr lang="en-GB" sz="1600" i="1" dirty="0" err="1"/>
              <a:t>Postgres</a:t>
            </a:r>
            <a:r>
              <a:rPr lang="en-GB" sz="1600" i="1" dirty="0"/>
              <a:t>/ Aurora, Read 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a:t>
            </a:r>
            <a:r>
              <a:rPr lang="en-GB" dirty="0" smtClean="0"/>
              <a:t>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a:t>
            </a:r>
            <a:r>
              <a:rPr lang="en-GB" dirty="0" smtClean="0"/>
              <a:t>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a:t>
            </a:r>
            <a:r>
              <a:rPr lang="en-GB" dirty="0" smtClean="0"/>
              <a:t>–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a:t>
            </a:r>
            <a:r>
              <a:rPr lang="en-GB" sz="3600" dirty="0" smtClean="0"/>
              <a:t>-&gt; </a:t>
            </a:r>
            <a:r>
              <a:rPr lang="en-GB" sz="3600" dirty="0" smtClean="0"/>
              <a:t>Code -&gt; </a:t>
            </a:r>
            <a:r>
              <a:rPr lang="en-GB" sz="3600" dirty="0" smtClean="0"/>
              <a:t>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t>When a customer submits an order you </a:t>
            </a:r>
            <a:r>
              <a:rPr lang="en-GB" b="1" dirty="0" err="1"/>
              <a:t>favor</a:t>
            </a:r>
            <a:r>
              <a:rPr lang="en-GB" b="1" dirty="0"/>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“Command-Query </a:t>
            </a:r>
            <a:r>
              <a:rPr lang="en-GB" dirty="0"/>
              <a:t>Responsibility </a:t>
            </a:r>
            <a:r>
              <a:rPr lang="en-GB" dirty="0" smtClean="0"/>
              <a:t>Segregation”</a:t>
            </a:r>
          </a:p>
          <a:p>
            <a:pPr lvl="1"/>
            <a:endParaRPr lang="en-GB" i="1" dirty="0" smtClean="0"/>
          </a:p>
          <a:p>
            <a:pPr marL="457200" lvl="1" indent="0">
              <a:buNone/>
            </a:pPr>
            <a:r>
              <a:rPr lang="en-GB" sz="2400" i="1" u="sng" dirty="0" smtClean="0"/>
              <a:t>Asking a question is not the same as making a change</a:t>
            </a:r>
            <a:endParaRPr lang="en-GB" sz="2400" i="1" u="sng" dirty="0" smtClean="0"/>
          </a:p>
          <a:p>
            <a:pPr marL="0" indent="0">
              <a:buNone/>
            </a:pPr>
            <a:endParaRPr lang="en-GB" dirty="0"/>
          </a:p>
          <a:p>
            <a:r>
              <a:rPr lang="en-GB" dirty="0" smtClean="0"/>
              <a:t>NOT a specific architecture pattern</a:t>
            </a:r>
          </a:p>
          <a:p>
            <a:endParaRPr lang="en-GB" dirty="0" smtClean="0"/>
          </a:p>
          <a:p>
            <a:r>
              <a:rPr lang="en-GB" dirty="0" smtClean="0"/>
              <a:t>Can </a:t>
            </a:r>
            <a:r>
              <a:rPr lang="en-GB" dirty="0" smtClean="0"/>
              <a:t>pair with “Event Sourcing” – commutative </a:t>
            </a:r>
            <a:r>
              <a:rPr lang="en-GB" dirty="0" smtClean="0"/>
              <a:t>operations</a:t>
            </a:r>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0" y="620687"/>
            <a:ext cx="8338164" cy="5616625"/>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4939</TotalTime>
  <Words>2781</Words>
  <Application>Microsoft Office PowerPoint</Application>
  <PresentationFormat>On-screen Show (4:3)</PresentationFormat>
  <Paragraphs>493</Paragraphs>
  <Slides>62</Slides>
  <Notes>35</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“Not Only SQL”  Picking A Database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Another Data Model – 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Hadoop</vt:lpstr>
      <vt:lpstr>Distributed File System (HDFS)</vt:lpstr>
      <vt:lpstr>Hadoop – Core Tools</vt:lpstr>
      <vt:lpstr>MapReduce</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PowerPoint Presentation</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732</cp:revision>
  <dcterms:created xsi:type="dcterms:W3CDTF">2015-01-12T12:09:03Z</dcterms:created>
  <dcterms:modified xsi:type="dcterms:W3CDTF">2015-04-18T17:35:51Z</dcterms:modified>
</cp:coreProperties>
</file>