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40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B477-3CAC-45A7-B5CA-B86A0816711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EFD5-D7F0-4B6A-A15F-B9C6E275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4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Morning Joe’s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into Similar Communities in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Morning Joe’s is a coffee shop in Toronto</a:t>
            </a:r>
          </a:p>
          <a:p>
            <a:r>
              <a:rPr lang="en-US" dirty="0" smtClean="0"/>
              <a:t>They serve a particular client and have surveyed their clients</a:t>
            </a:r>
          </a:p>
          <a:p>
            <a:r>
              <a:rPr lang="en-US" dirty="0" smtClean="0"/>
              <a:t>They are looking to move into the Scarborough area</a:t>
            </a:r>
          </a:p>
          <a:p>
            <a:r>
              <a:rPr lang="en-US" dirty="0" smtClean="0"/>
              <a:t>Aren’t sure where but want a similar are with similar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pulled from a survey that highlights what constitutes a similar area</a:t>
            </a:r>
          </a:p>
          <a:p>
            <a:r>
              <a:rPr lang="en-US" dirty="0" smtClean="0"/>
              <a:t>Data pulled from Geocoder highlights the information of the neighborhoods within Scarborough</a:t>
            </a:r>
          </a:p>
          <a:p>
            <a:r>
              <a:rPr lang="en-US" dirty="0" smtClean="0"/>
              <a:t>Venue information pulled from </a:t>
            </a:r>
            <a:r>
              <a:rPr lang="en-US" dirty="0" err="1" smtClean="0"/>
              <a:t>FourSquare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2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specific set of criteria, the top neighborhood was </a:t>
            </a:r>
          </a:p>
          <a:p>
            <a:pPr lvl="1"/>
            <a:r>
              <a:rPr lang="en-US" dirty="0"/>
              <a:t>Dorset Park, Scarborough Town Centre, </a:t>
            </a:r>
            <a:r>
              <a:rPr lang="en-US" dirty="0" smtClean="0"/>
              <a:t>Wexford</a:t>
            </a:r>
          </a:p>
          <a:p>
            <a:r>
              <a:rPr lang="en-US" dirty="0" smtClean="0"/>
              <a:t>However, a backup was discovered just in case</a:t>
            </a:r>
          </a:p>
          <a:p>
            <a:pPr lvl="1"/>
            <a:r>
              <a:rPr lang="en-US" dirty="0" smtClean="0"/>
              <a:t>Agincourt</a:t>
            </a:r>
          </a:p>
          <a:p>
            <a:r>
              <a:rPr lang="en-US" dirty="0" smtClean="0"/>
              <a:t>The difference in the locations revolves around the venues</a:t>
            </a:r>
          </a:p>
          <a:p>
            <a:pPr lvl="1"/>
            <a:r>
              <a:rPr lang="en-US" dirty="0" smtClean="0"/>
              <a:t>The Town Centre is mostly shopping</a:t>
            </a:r>
          </a:p>
          <a:p>
            <a:pPr lvl="1"/>
            <a:r>
              <a:rPr lang="en-US" dirty="0" smtClean="0"/>
              <a:t>Agincourt is more of an activity </a:t>
            </a:r>
            <a:r>
              <a:rPr lang="en-US" smtClean="0"/>
              <a:t>centre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2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72" y="2064965"/>
            <a:ext cx="7355359" cy="4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6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243</TotalTime>
  <Words>134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Morning Joe’s Coffee</vt:lpstr>
      <vt:lpstr>Business Problem</vt:lpstr>
      <vt:lpstr>Data</vt:lpstr>
      <vt:lpstr>Discovery</vt:lpstr>
      <vt:lpstr>Map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 Joe’s Coffee</dc:title>
  <dc:creator>Alex</dc:creator>
  <cp:lastModifiedBy>Alex</cp:lastModifiedBy>
  <cp:revision>12</cp:revision>
  <dcterms:created xsi:type="dcterms:W3CDTF">2018-09-22T21:56:02Z</dcterms:created>
  <dcterms:modified xsi:type="dcterms:W3CDTF">2018-09-23T14:48:00Z</dcterms:modified>
</cp:coreProperties>
</file>