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73" r:id="rId12"/>
    <p:sldId id="266" r:id="rId13"/>
    <p:sldId id="272" r:id="rId14"/>
    <p:sldId id="267" r:id="rId15"/>
    <p:sldId id="268" r:id="rId16"/>
    <p:sldId id="269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71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richoi0218/insurance" TargetMode="External"/><Relationship Id="rId2" Type="http://schemas.openxmlformats.org/officeDocument/2006/relationships/hyperlink" Target="https://www.census.gov/topics/health/health-insurance/data/dataset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e.fmi.uni-sofia.bg/fmi/statist/personal/vandev/lectures/APPLSTAT1.pd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mit.edu/courses/18-655-mathematical-statistics-spring-201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517" y="2740638"/>
            <a:ext cx="8676222" cy="1066801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Създаване на модел, предсказващ медицинска застраховка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6838" y="6458047"/>
            <a:ext cx="4255162" cy="399953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Александър Димитров ф.н 31636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1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bg-BG" dirty="0"/>
              <a:t>Определяне на влияещи стойности в модел за пушачите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91639"/>
            <a:ext cx="9905998" cy="1260567"/>
          </a:xfrm>
        </p:spPr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Нека да проверим свързаността на медицинските разходи спрямо възрастта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" y="3546920"/>
            <a:ext cx="416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plot(data1$age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data1$charges, main="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Възраст спрямо разходи",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Възраст на пушач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"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Медицински разходи")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875" y="2745396"/>
            <a:ext cx="4489040" cy="379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8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Определяне на влияещи стойности в модел за пушачите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91639"/>
            <a:ext cx="9905998" cy="1260567"/>
          </a:xfrm>
        </p:spPr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Нека да проверим свързаността на медицинските разходи спрямо теглото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" y="3546920"/>
            <a:ext cx="3936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plot(data1$bmi, data1$charges, main="BMI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спрямо разходи",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"BMI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 пушач", </a:t>
            </a:r>
            <a:endParaRPr lang="bg-B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"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Медицински разходи")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1" y="2811641"/>
            <a:ext cx="5007428" cy="37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1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0"/>
            <a:ext cx="10551022" cy="1905000"/>
          </a:xfrm>
        </p:spPr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 с модел без групиране по тегло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153" y="1905000"/>
            <a:ext cx="9905998" cy="1497874"/>
          </a:xfrm>
        </p:spPr>
        <p:txBody>
          <a:bodyPr>
            <a:norm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Тестов модел, без да разделям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нормално/наднормено тегло с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цел сравняване с разделеният модел по-късно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010801"/>
            <a:ext cx="4486587" cy="3639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7" y="3010801"/>
            <a:ext cx="564911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25731"/>
          </a:xfrm>
        </p:spPr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Какво ни дават тези данни ?</a:t>
            </a:r>
            <a:b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3" y="1138645"/>
            <a:ext cx="9905998" cy="1961606"/>
          </a:xfrm>
        </p:spPr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Можем да забележим че имаме 2 отделни групирания на данните при възраст и при наднормено тегло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BMI&gt; 30)</a:t>
            </a:r>
          </a:p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Като разделим пушачите с нормално и наднормено тегло получаваме че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53" y="3265715"/>
            <a:ext cx="4988041" cy="3189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510" y="3316403"/>
            <a:ext cx="4868170" cy="31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8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Корелация на данните на хората с наднормено тегло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005" y="3135085"/>
            <a:ext cx="10452814" cy="22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1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Същите разсъждения за хората с нормално тегло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95548"/>
            <a:ext cx="9905998" cy="3124201"/>
          </a:xfrm>
        </p:spPr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Корелацията им е следната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387635"/>
            <a:ext cx="10270261" cy="30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0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За хората с нормално тегло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22" y="2514600"/>
            <a:ext cx="5169656" cy="3685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514600"/>
            <a:ext cx="5718041" cy="36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68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СЪздаване на моделите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Премахваме лошите и ненужните данни и получаваме следното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3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Модел за изчисляване на медицинските разходи на пушачи с наднормено тегло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55" y="2514600"/>
            <a:ext cx="5588100" cy="3219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22" y="2473043"/>
            <a:ext cx="5534347" cy="32571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9143" y="6078583"/>
            <a:ext cx="441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 на пушачи с нормално тегло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866" y="6078583"/>
            <a:ext cx="543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 на пушачи с наднормено тегло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58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СЪщите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модели</a:t>
            </a:r>
            <a:r>
              <a:rPr lang="bg-BG" dirty="0" smtClean="0"/>
              <a:t>, обаче за непушачи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46" y="3074126"/>
            <a:ext cx="9920848" cy="22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Цел на проекта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Да се определят и покажат основните причини за определяне на медицинската застраховка, както са в момента в света</a:t>
            </a:r>
          </a:p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Да се създаде модел, който да предскаже спрямо наличната информация, колко пари ще дадем в случай на медицинско застрахователно събитие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7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54" y="1907178"/>
            <a:ext cx="4509092" cy="3655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956" y="1907178"/>
            <a:ext cx="5850943" cy="365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6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 без филтриране на данни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788" y="2666999"/>
            <a:ext cx="548716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71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8012"/>
            <a:ext cx="9905998" cy="19050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Филтриране и визуализиране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вече филтрираните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данни.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744" y="2116184"/>
            <a:ext cx="4214358" cy="4214948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Филтрирането е на база създадения горен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Виждаме че с възрастта нарастват и медицинските разходи(което си е логично)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216" y="2775068"/>
            <a:ext cx="4894217" cy="35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1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 върху последните данни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4153398" cy="312420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201" y="2561991"/>
            <a:ext cx="5687219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3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499" y="-78377"/>
            <a:ext cx="9905998" cy="1905000"/>
          </a:xfrm>
        </p:spPr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Регресионна права върху данните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89" y="1594191"/>
            <a:ext cx="5699511" cy="479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75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Допълнителни графики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79" y="2369167"/>
            <a:ext cx="4340220" cy="3569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55" y="2374858"/>
            <a:ext cx="3962400" cy="356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6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891" y="2253872"/>
            <a:ext cx="3724864" cy="3563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418" y="2253873"/>
            <a:ext cx="3910149" cy="356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74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Изводи	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При непушачите се наблюдава нелинейност, която не е породена от някой от факторите в данните (т.е пол, възраст, брой деца, регион). Може да се предположи че е здравословна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Моделът който ползва всички фактори накуп е доста неподходящ за прогнозирането на разходите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079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Източници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21673"/>
            <a:ext cx="9905998" cy="518813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 Census Bureau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https://www.census.gov/topics/health/health-insurance/data/datasets.csv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datasets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www.kaggle.com/datasets/mirichoi0218/insurance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Mendenhall, W.,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Wackerly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D.,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Scheaffer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R., Mathematical Statistics with Applications, </a:t>
            </a: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Duxbury</a:t>
            </a:r>
          </a:p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James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G., Witten, D., Hastie, T.,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Tibshirani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An Introduction to Statistical Learning with Applications in R, </a:t>
            </a: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Springer</a:t>
            </a:r>
          </a:p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Д. Въндев, Приложна статистика.  Част 1.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store.fmi.uni-sofia.bg/fmi/statist/personal/vandev/lectures/APPLSTAT1.pdf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Източници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2666999"/>
            <a:ext cx="10551022" cy="3124201"/>
          </a:xfrm>
        </p:spPr>
        <p:txBody>
          <a:bodyPr>
            <a:normAutofit fontScale="85000" lnSpcReduction="1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MIT Open Courseware Statistics for applications [18.650]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Peter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Kempthorne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https://ocw.mit.edu/courses/18-443-statistics-for-applications-spring-2015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Courseware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Ма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thematical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statistics[18.655] </a:t>
            </a: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Peter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Kempthorne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ocw.mit.edu/courses/18-655-mathematical-statistics-spring-2016/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PROBABILITY AND STATISTICS[18.005] Jeremy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Orloff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/Jonathan Bloom  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://ocw.mit.edu/courses/18-05-introduction-to-probability-and-statistics-spring-2014/</a:t>
            </a:r>
          </a:p>
        </p:txBody>
      </p:sp>
    </p:spTree>
    <p:extLst>
      <p:ext uri="{BB962C8B-B14F-4D97-AF65-F5344CB8AC3E}">
        <p14:creationId xmlns:p14="http://schemas.microsoft.com/office/powerpoint/2010/main" val="275405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Информация</a:t>
            </a:r>
            <a:r>
              <a:rPr lang="bg-BG" dirty="0" smtClean="0"/>
              <a:t> за извадката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2666999"/>
            <a:ext cx="11223811" cy="3913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Извадката съдържа информация за общо 1300 човека като използва информация за тях от типа – Дали са пушачи, възраст, пол, тегло, регион в който живеят и съответните медицински разходи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Информацията е придобита от националното бюро за преброяване в САЩ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US Census bureau (</a:t>
            </a:r>
            <a:r>
              <a:rPr lang="bg-BG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информация в слайдовете за източници)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И по-конкретно файлът за 2018та година индивидуални лица(не за семейства)</a:t>
            </a:r>
          </a:p>
          <a:p>
            <a:pPr marL="0" indent="0">
              <a:buNone/>
            </a:pP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За целите на информацията съм игнорирал раса и директно съм я изключил като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data set</a:t>
            </a:r>
          </a:p>
          <a:p>
            <a:pPr marL="0" indent="0">
              <a:buNone/>
            </a:pP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Ако файлът не се отвори, има подобни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файлове 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Kaggle.com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43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Благодаря за вниманието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4470" y="3565574"/>
            <a:ext cx="3556218" cy="2556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467" y="3565574"/>
            <a:ext cx="2622641" cy="2619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40" y="3541949"/>
            <a:ext cx="3520168" cy="2642769"/>
          </a:xfrm>
          <a:prstGeom prst="rect">
            <a:avLst/>
          </a:prstGeom>
        </p:spPr>
      </p:pic>
      <p:pic>
        <p:nvPicPr>
          <p:cNvPr id="1026" name="Picture 2" descr="May be an image of 3 people and text that says 'RESIDUAL DIAGNOSTIC ME A SIMPLE LINEAR REGRESSION mgflip om'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29" y="3366318"/>
            <a:ext cx="2723515" cy="301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2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Определяне</a:t>
            </a:r>
            <a:r>
              <a:rPr lang="bg-BG" dirty="0" smtClean="0"/>
              <a:t> на влияещите 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599"/>
            <a:ext cx="9905998" cy="1277471"/>
          </a:xfrm>
        </p:spPr>
        <p:txBody>
          <a:bodyPr>
            <a:normAutofit/>
          </a:bodyPr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Тъй като целта ни е предсказването на медицинските разходи =&gt; предикторите ще са данните с най-голяма корелация с тях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Ползваме функцията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(data)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и получаваме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48" y="4291460"/>
            <a:ext cx="880232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8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47354"/>
          </a:xfrm>
        </p:spPr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Какво ни казва тази таблица 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61308"/>
            <a:ext cx="9905998" cy="3124201"/>
          </a:xfrm>
        </p:spPr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Казва ни че най-важните данни, тоест най-определящи са възрастта, теглото(дефинирано с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BMI)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 и дали човекът пуши, проблемът обаче е че в данните просто е посочени дали човекът пуши или не и няма как да се конктетизира повече(напр. Колко цигари на ден).</a:t>
            </a:r>
          </a:p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В такъв случай че направим 2 модела -  за пушачите и за непушачите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02" y="4579752"/>
            <a:ext cx="984069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6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25" y="0"/>
            <a:ext cx="10463937" cy="1905000"/>
          </a:xfrm>
        </p:spPr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 без разделяне на пушачи/непишачи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361" y="2188311"/>
            <a:ext cx="9905998" cy="1306286"/>
          </a:xfrm>
        </p:spPr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Тестов модел, без да разделям пушачи и непушачи с цел сравняване с разделеният модел по-късно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566" y="3494597"/>
            <a:ext cx="3466011" cy="3224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091" y="3494597"/>
            <a:ext cx="3173330" cy="3224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79" y="3525268"/>
            <a:ext cx="4517039" cy="31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7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56" y="0"/>
            <a:ext cx="9905998" cy="1905000"/>
          </a:xfrm>
        </p:spPr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Разделяне на пушачите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035" y="1343296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Разделяме ги на 2 нови масива,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data1 –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пушачи,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data2 -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непушачи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35" y="3622382"/>
            <a:ext cx="2734057" cy="790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3035" y="4467497"/>
            <a:ext cx="999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Вижда се че се разделят правилно ( Всички = пушачи + непушачи) и няма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bg-B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35" y="5026921"/>
            <a:ext cx="620164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9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Определяне на влияещи стойности в модел за пушачите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39982"/>
            <a:ext cx="9905998" cy="3124201"/>
          </a:xfrm>
        </p:spPr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За пушачите основен фактор който влияе на разходите е теглото(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BMI)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и особено ако е наднормено, както и възрастта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21" y="4500466"/>
            <a:ext cx="11449391" cy="20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3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619" y="0"/>
            <a:ext cx="9905998" cy="1635066"/>
          </a:xfrm>
        </p:spPr>
        <p:txBody>
          <a:bodyPr>
            <a:normAutofit/>
          </a:bodyPr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Определяне на влияещи стойности в модел за пушачите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100" y="3594495"/>
            <a:ext cx="10270624" cy="213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9100" y="2079203"/>
            <a:ext cx="1014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Проверяваме връзките между данните на пушачите(дали са корелирани)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525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178</TotalTime>
  <Words>746</Words>
  <Application>Microsoft Office PowerPoint</Application>
  <PresentationFormat>Widescreen</PresentationFormat>
  <Paragraphs>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Century Gothic</vt:lpstr>
      <vt:lpstr>Mesh</vt:lpstr>
      <vt:lpstr>Създаване на модел, предсказващ медицинска застраховка</vt:lpstr>
      <vt:lpstr>Цел на проекта</vt:lpstr>
      <vt:lpstr>Информация за извадката </vt:lpstr>
      <vt:lpstr>Определяне на влияещите стойности</vt:lpstr>
      <vt:lpstr>Какво ни казва тази таблица ?</vt:lpstr>
      <vt:lpstr>Модел без разделяне на пушачи/непишачи</vt:lpstr>
      <vt:lpstr>Разделяне на пушачите</vt:lpstr>
      <vt:lpstr>Определяне на влияещи стойности в модел за пушачите</vt:lpstr>
      <vt:lpstr> Определяне на влияещи стойности в модел за пушачите</vt:lpstr>
      <vt:lpstr>Определяне на влияещи стойности в модел за пушачите</vt:lpstr>
      <vt:lpstr>Определяне на влияещи стойности в модел за пушачите</vt:lpstr>
      <vt:lpstr>Сравнение с модел без групиране по тегло</vt:lpstr>
      <vt:lpstr>Какво ни дават тези данни ? </vt:lpstr>
      <vt:lpstr>Корелация на данните на хората с наднормено тегло</vt:lpstr>
      <vt:lpstr>Същите разсъждения за хората с нормално тегло</vt:lpstr>
      <vt:lpstr>За хората с нормално тегло</vt:lpstr>
      <vt:lpstr>СЪздаване на моделите</vt:lpstr>
      <vt:lpstr>Модел за изчисляване на медицинските разходи на пушачи с наднормено тегло</vt:lpstr>
      <vt:lpstr>СЪщите модели, обаче за непушачи</vt:lpstr>
      <vt:lpstr>PowerPoint Presentation</vt:lpstr>
      <vt:lpstr>Модел без филтриране на данни</vt:lpstr>
      <vt:lpstr>Филтриране и визуализиране на вече филтрираните данни. </vt:lpstr>
      <vt:lpstr>Модел върху последните данни</vt:lpstr>
      <vt:lpstr>Регресионна права върху данните </vt:lpstr>
      <vt:lpstr>Допълнителни графики </vt:lpstr>
      <vt:lpstr>PowerPoint Presentation</vt:lpstr>
      <vt:lpstr>Изводи  </vt:lpstr>
      <vt:lpstr>Източници</vt:lpstr>
      <vt:lpstr>Източници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Създаване на модел, предсказващ медицинска застраховка</dc:title>
  <dc:creator>Alex</dc:creator>
  <cp:lastModifiedBy>Alex</cp:lastModifiedBy>
  <cp:revision>20</cp:revision>
  <dcterms:created xsi:type="dcterms:W3CDTF">2022-06-04T06:01:30Z</dcterms:created>
  <dcterms:modified xsi:type="dcterms:W3CDTF">2022-06-04T09:46:15Z</dcterms:modified>
</cp:coreProperties>
</file>