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Ditinger" userId="3ea886523bedda73" providerId="LiveId" clId="{6C05E745-2250-41CA-B740-8704F6D318C1}"/>
    <pc:docChg chg="undo redo custSel addSld delSld modSld sldOrd">
      <pc:chgData name="Alexander Ditinger" userId="3ea886523bedda73" providerId="LiveId" clId="{6C05E745-2250-41CA-B740-8704F6D318C1}" dt="2022-02-01T20:56:13.019" v="4524" actId="20577"/>
      <pc:docMkLst>
        <pc:docMk/>
      </pc:docMkLst>
      <pc:sldChg chg="addSp modSp new mod">
        <pc:chgData name="Alexander Ditinger" userId="3ea886523bedda73" providerId="LiveId" clId="{6C05E745-2250-41CA-B740-8704F6D318C1}" dt="2022-02-01T15:05:04.286" v="313" actId="20577"/>
        <pc:sldMkLst>
          <pc:docMk/>
          <pc:sldMk cId="3200602238" sldId="256"/>
        </pc:sldMkLst>
        <pc:spChg chg="mod">
          <ac:chgData name="Alexander Ditinger" userId="3ea886523bedda73" providerId="LiveId" clId="{6C05E745-2250-41CA-B740-8704F6D318C1}" dt="2022-02-01T14:59:42.098" v="99" actId="1076"/>
          <ac:spMkLst>
            <pc:docMk/>
            <pc:sldMk cId="3200602238" sldId="256"/>
            <ac:spMk id="2" creationId="{4269BDA2-E00B-40AF-BBC8-98EA5933D9B0}"/>
          </ac:spMkLst>
        </pc:spChg>
        <pc:spChg chg="mod">
          <ac:chgData name="Alexander Ditinger" userId="3ea886523bedda73" providerId="LiveId" clId="{6C05E745-2250-41CA-B740-8704F6D318C1}" dt="2022-02-01T15:05:04.286" v="313" actId="20577"/>
          <ac:spMkLst>
            <pc:docMk/>
            <pc:sldMk cId="3200602238" sldId="256"/>
            <ac:spMk id="3" creationId="{F53293B0-1130-41EC-AA82-5638029164B3}"/>
          </ac:spMkLst>
        </pc:spChg>
        <pc:picChg chg="add mod ord">
          <ac:chgData name="Alexander Ditinger" userId="3ea886523bedda73" providerId="LiveId" clId="{6C05E745-2250-41CA-B740-8704F6D318C1}" dt="2022-02-01T15:00:22.268" v="103" actId="167"/>
          <ac:picMkLst>
            <pc:docMk/>
            <pc:sldMk cId="3200602238" sldId="256"/>
            <ac:picMk id="5" creationId="{55C19BA4-AEFB-4413-942D-245ABA5CFFA1}"/>
          </ac:picMkLst>
        </pc:picChg>
      </pc:sldChg>
      <pc:sldChg chg="addSp delSp modSp new mod">
        <pc:chgData name="Alexander Ditinger" userId="3ea886523bedda73" providerId="LiveId" clId="{6C05E745-2250-41CA-B740-8704F6D318C1}" dt="2022-02-01T15:04:51.384" v="302" actId="20577"/>
        <pc:sldMkLst>
          <pc:docMk/>
          <pc:sldMk cId="1287969832" sldId="257"/>
        </pc:sldMkLst>
        <pc:spChg chg="add del mod">
          <ac:chgData name="Alexander Ditinger" userId="3ea886523bedda73" providerId="LiveId" clId="{6C05E745-2250-41CA-B740-8704F6D318C1}" dt="2022-02-01T15:04:51.384" v="302" actId="20577"/>
          <ac:spMkLst>
            <pc:docMk/>
            <pc:sldMk cId="1287969832" sldId="257"/>
            <ac:spMk id="2" creationId="{261A6236-71AA-4F87-BA0F-8A054904C866}"/>
          </ac:spMkLst>
        </pc:spChg>
        <pc:spChg chg="del mod">
          <ac:chgData name="Alexander Ditinger" userId="3ea886523bedda73" providerId="LiveId" clId="{6C05E745-2250-41CA-B740-8704F6D318C1}" dt="2022-02-01T15:03:59.797" v="292" actId="478"/>
          <ac:spMkLst>
            <pc:docMk/>
            <pc:sldMk cId="1287969832" sldId="257"/>
            <ac:spMk id="3" creationId="{0BB36575-8E73-45E5-A8C8-B9C3FE567A28}"/>
          </ac:spMkLst>
        </pc:spChg>
        <pc:spChg chg="add del mod">
          <ac:chgData name="Alexander Ditinger" userId="3ea886523bedda73" providerId="LiveId" clId="{6C05E745-2250-41CA-B740-8704F6D318C1}" dt="2022-02-01T15:04:01.154" v="293" actId="478"/>
          <ac:spMkLst>
            <pc:docMk/>
            <pc:sldMk cId="1287969832" sldId="257"/>
            <ac:spMk id="5" creationId="{10E46996-4A60-4C97-B965-693BBF8049F7}"/>
          </ac:spMkLst>
        </pc:spChg>
      </pc:sldChg>
      <pc:sldChg chg="addSp delSp modSp new mod">
        <pc:chgData name="Alexander Ditinger" userId="3ea886523bedda73" providerId="LiveId" clId="{6C05E745-2250-41CA-B740-8704F6D318C1}" dt="2022-02-01T15:24:56.101" v="600"/>
        <pc:sldMkLst>
          <pc:docMk/>
          <pc:sldMk cId="2533410479" sldId="258"/>
        </pc:sldMkLst>
        <pc:spChg chg="mod">
          <ac:chgData name="Alexander Ditinger" userId="3ea886523bedda73" providerId="LiveId" clId="{6C05E745-2250-41CA-B740-8704F6D318C1}" dt="2022-02-01T15:13:59.297" v="538" actId="14100"/>
          <ac:spMkLst>
            <pc:docMk/>
            <pc:sldMk cId="2533410479" sldId="258"/>
            <ac:spMk id="2" creationId="{6A28C24E-5183-454F-99F1-70C7784032B5}"/>
          </ac:spMkLst>
        </pc:spChg>
        <pc:spChg chg="add del mod">
          <ac:chgData name="Alexander Ditinger" userId="3ea886523bedda73" providerId="LiveId" clId="{6C05E745-2250-41CA-B740-8704F6D318C1}" dt="2022-02-01T15:12:33.790" v="520" actId="12084"/>
          <ac:spMkLst>
            <pc:docMk/>
            <pc:sldMk cId="2533410479" sldId="258"/>
            <ac:spMk id="3" creationId="{98178EFE-D9FB-4997-8649-230257F3E85E}"/>
          </ac:spMkLst>
        </pc:spChg>
        <pc:graphicFrameChg chg="add del mod">
          <ac:chgData name="Alexander Ditinger" userId="3ea886523bedda73" providerId="LiveId" clId="{6C05E745-2250-41CA-B740-8704F6D318C1}" dt="2022-02-01T15:11:57.713" v="519" actId="12084"/>
          <ac:graphicFrameMkLst>
            <pc:docMk/>
            <pc:sldMk cId="2533410479" sldId="258"/>
            <ac:graphicFrameMk id="4" creationId="{DA84372C-6C30-4973-8D68-F1D0D6A983D2}"/>
          </ac:graphicFrameMkLst>
        </pc:graphicFrameChg>
        <pc:graphicFrameChg chg="add mod">
          <ac:chgData name="Alexander Ditinger" userId="3ea886523bedda73" providerId="LiveId" clId="{6C05E745-2250-41CA-B740-8704F6D318C1}" dt="2022-02-01T15:24:56.101" v="600"/>
          <ac:graphicFrameMkLst>
            <pc:docMk/>
            <pc:sldMk cId="2533410479" sldId="258"/>
            <ac:graphicFrameMk id="5" creationId="{0D461F4B-AC49-4C81-A013-60BEB9C23B6C}"/>
          </ac:graphicFrameMkLst>
        </pc:graphicFrameChg>
        <pc:picChg chg="add del mod">
          <ac:chgData name="Alexander Ditinger" userId="3ea886523bedda73" providerId="LiveId" clId="{6C05E745-2250-41CA-B740-8704F6D318C1}" dt="2022-02-01T15:19:22.775" v="560" actId="478"/>
          <ac:picMkLst>
            <pc:docMk/>
            <pc:sldMk cId="2533410479" sldId="258"/>
            <ac:picMk id="7" creationId="{7BFDC8C0-4DF8-4283-8538-6C02DF56B780}"/>
          </ac:picMkLst>
        </pc:picChg>
        <pc:picChg chg="add mod">
          <ac:chgData name="Alexander Ditinger" userId="3ea886523bedda73" providerId="LiveId" clId="{6C05E745-2250-41CA-B740-8704F6D318C1}" dt="2022-02-01T15:24:51.604" v="599" actId="1076"/>
          <ac:picMkLst>
            <pc:docMk/>
            <pc:sldMk cId="2533410479" sldId="258"/>
            <ac:picMk id="9" creationId="{EF059435-A944-4D45-8D0D-A7B904241E71}"/>
          </ac:picMkLst>
        </pc:picChg>
      </pc:sldChg>
      <pc:sldChg chg="addSp delSp modSp new del mod">
        <pc:chgData name="Alexander Ditinger" userId="3ea886523bedda73" providerId="LiveId" clId="{6C05E745-2250-41CA-B740-8704F6D318C1}" dt="2022-02-01T15:10:23.864" v="445" actId="47"/>
        <pc:sldMkLst>
          <pc:docMk/>
          <pc:sldMk cId="3820136201" sldId="258"/>
        </pc:sldMkLst>
        <pc:spChg chg="del">
          <ac:chgData name="Alexander Ditinger" userId="3ea886523bedda73" providerId="LiveId" clId="{6C05E745-2250-41CA-B740-8704F6D318C1}" dt="2022-02-01T15:08:21.047" v="315" actId="478"/>
          <ac:spMkLst>
            <pc:docMk/>
            <pc:sldMk cId="3820136201" sldId="258"/>
            <ac:spMk id="2" creationId="{6C8364BA-6A43-4DF7-8BF6-D053FE28F51F}"/>
          </ac:spMkLst>
        </pc:spChg>
        <pc:spChg chg="mod">
          <ac:chgData name="Alexander Ditinger" userId="3ea886523bedda73" providerId="LiveId" clId="{6C05E745-2250-41CA-B740-8704F6D318C1}" dt="2022-02-01T15:10:06.211" v="441" actId="14100"/>
          <ac:spMkLst>
            <pc:docMk/>
            <pc:sldMk cId="3820136201" sldId="258"/>
            <ac:spMk id="3" creationId="{F4D0BA02-652E-43D3-B7AA-E559942DD245}"/>
          </ac:spMkLst>
        </pc:spChg>
        <pc:spChg chg="add del mod">
          <ac:chgData name="Alexander Ditinger" userId="3ea886523bedda73" providerId="LiveId" clId="{6C05E745-2250-41CA-B740-8704F6D318C1}" dt="2022-02-01T15:10:17.017" v="444"/>
          <ac:spMkLst>
            <pc:docMk/>
            <pc:sldMk cId="3820136201" sldId="258"/>
            <ac:spMk id="4" creationId="{10CBF258-E2C5-4741-89BA-411695675A9F}"/>
          </ac:spMkLst>
        </pc:spChg>
      </pc:sldChg>
      <pc:sldChg chg="addSp delSp modSp new mod">
        <pc:chgData name="Alexander Ditinger" userId="3ea886523bedda73" providerId="LiveId" clId="{6C05E745-2250-41CA-B740-8704F6D318C1}" dt="2022-02-01T15:41:51.903" v="1266" actId="122"/>
        <pc:sldMkLst>
          <pc:docMk/>
          <pc:sldMk cId="788770514" sldId="259"/>
        </pc:sldMkLst>
        <pc:spChg chg="mod">
          <ac:chgData name="Alexander Ditinger" userId="3ea886523bedda73" providerId="LiveId" clId="{6C05E745-2250-41CA-B740-8704F6D318C1}" dt="2022-02-01T15:26:30.464" v="614" actId="14100"/>
          <ac:spMkLst>
            <pc:docMk/>
            <pc:sldMk cId="788770514" sldId="259"/>
            <ac:spMk id="2" creationId="{C2D9338B-0003-4BD6-B04C-EB0C02CD263F}"/>
          </ac:spMkLst>
        </pc:spChg>
        <pc:spChg chg="del mod">
          <ac:chgData name="Alexander Ditinger" userId="3ea886523bedda73" providerId="LiveId" clId="{6C05E745-2250-41CA-B740-8704F6D318C1}" dt="2022-02-01T15:27:46.987" v="644" actId="12084"/>
          <ac:spMkLst>
            <pc:docMk/>
            <pc:sldMk cId="788770514" sldId="259"/>
            <ac:spMk id="3" creationId="{937C8405-E62F-4EE8-A897-95C048AECA31}"/>
          </ac:spMkLst>
        </pc:spChg>
        <pc:spChg chg="add mod">
          <ac:chgData name="Alexander Ditinger" userId="3ea886523bedda73" providerId="LiveId" clId="{6C05E745-2250-41CA-B740-8704F6D318C1}" dt="2022-02-01T15:41:51.903" v="1266" actId="122"/>
          <ac:spMkLst>
            <pc:docMk/>
            <pc:sldMk cId="788770514" sldId="259"/>
            <ac:spMk id="5" creationId="{E45F256D-1F4D-48EE-9BFF-CCE54F0CD286}"/>
          </ac:spMkLst>
        </pc:spChg>
        <pc:graphicFrameChg chg="add mod">
          <ac:chgData name="Alexander Ditinger" userId="3ea886523bedda73" providerId="LiveId" clId="{6C05E745-2250-41CA-B740-8704F6D318C1}" dt="2022-02-01T15:40:27.382" v="1147" actId="14100"/>
          <ac:graphicFrameMkLst>
            <pc:docMk/>
            <pc:sldMk cId="788770514" sldId="259"/>
            <ac:graphicFrameMk id="4" creationId="{3E42A767-BDD4-4767-A43F-05109B1BC16C}"/>
          </ac:graphicFrameMkLst>
        </pc:graphicFrameChg>
      </pc:sldChg>
      <pc:sldChg chg="modSp add mod">
        <pc:chgData name="Alexander Ditinger" userId="3ea886523bedda73" providerId="LiveId" clId="{6C05E745-2250-41CA-B740-8704F6D318C1}" dt="2022-02-01T15:42:26.840" v="1307" actId="20577"/>
        <pc:sldMkLst>
          <pc:docMk/>
          <pc:sldMk cId="1938941999" sldId="260"/>
        </pc:sldMkLst>
        <pc:spChg chg="mod">
          <ac:chgData name="Alexander Ditinger" userId="3ea886523bedda73" providerId="LiveId" clId="{6C05E745-2250-41CA-B740-8704F6D318C1}" dt="2022-02-01T15:42:26.840" v="1307" actId="20577"/>
          <ac:spMkLst>
            <pc:docMk/>
            <pc:sldMk cId="1938941999" sldId="260"/>
            <ac:spMk id="2" creationId="{261A6236-71AA-4F87-BA0F-8A054904C866}"/>
          </ac:spMkLst>
        </pc:spChg>
      </pc:sldChg>
      <pc:sldChg chg="addSp delSp modSp new mod">
        <pc:chgData name="Alexander Ditinger" userId="3ea886523bedda73" providerId="LiveId" clId="{6C05E745-2250-41CA-B740-8704F6D318C1}" dt="2022-02-01T15:52:12.417" v="1526" actId="14100"/>
        <pc:sldMkLst>
          <pc:docMk/>
          <pc:sldMk cId="58100852" sldId="261"/>
        </pc:sldMkLst>
        <pc:spChg chg="mod">
          <ac:chgData name="Alexander Ditinger" userId="3ea886523bedda73" providerId="LiveId" clId="{6C05E745-2250-41CA-B740-8704F6D318C1}" dt="2022-02-01T15:49:17.024" v="1466" actId="20577"/>
          <ac:spMkLst>
            <pc:docMk/>
            <pc:sldMk cId="58100852" sldId="261"/>
            <ac:spMk id="2" creationId="{B94AE2DC-AEBD-4A2E-AEAD-48E95CE10B26}"/>
          </ac:spMkLst>
        </pc:spChg>
        <pc:spChg chg="mod">
          <ac:chgData name="Alexander Ditinger" userId="3ea886523bedda73" providerId="LiveId" clId="{6C05E745-2250-41CA-B740-8704F6D318C1}" dt="2022-02-01T15:49:19.491" v="1469" actId="20577"/>
          <ac:spMkLst>
            <pc:docMk/>
            <pc:sldMk cId="58100852" sldId="261"/>
            <ac:spMk id="3" creationId="{6D50F011-20AA-47DA-A4B2-25E5D76DF606}"/>
          </ac:spMkLst>
        </pc:spChg>
        <pc:spChg chg="add del mod">
          <ac:chgData name="Alexander Ditinger" userId="3ea886523bedda73" providerId="LiveId" clId="{6C05E745-2250-41CA-B740-8704F6D318C1}" dt="2022-02-01T15:49:51.132" v="1478"/>
          <ac:spMkLst>
            <pc:docMk/>
            <pc:sldMk cId="58100852" sldId="261"/>
            <ac:spMk id="8" creationId="{B28F5E93-8DF3-4F6A-AD4C-A193DB202F85}"/>
          </ac:spMkLst>
        </pc:spChg>
        <pc:graphicFrameChg chg="add del mod">
          <ac:chgData name="Alexander Ditinger" userId="3ea886523bedda73" providerId="LiveId" clId="{6C05E745-2250-41CA-B740-8704F6D318C1}" dt="2022-02-01T15:47:48.123" v="1452"/>
          <ac:graphicFrameMkLst>
            <pc:docMk/>
            <pc:sldMk cId="58100852" sldId="261"/>
            <ac:graphicFrameMk id="5" creationId="{017A3103-C1C8-405B-888F-7ACEFCAD5BF3}"/>
          </ac:graphicFrameMkLst>
        </pc:graphicFrameChg>
        <pc:picChg chg="add mod">
          <ac:chgData name="Alexander Ditinger" userId="3ea886523bedda73" providerId="LiveId" clId="{6C05E745-2250-41CA-B740-8704F6D318C1}" dt="2022-02-01T15:49:36.777" v="1476" actId="1076"/>
          <ac:picMkLst>
            <pc:docMk/>
            <pc:sldMk cId="58100852" sldId="261"/>
            <ac:picMk id="4" creationId="{397D90BB-E2AC-49D3-982F-53EEDAFFDC2C}"/>
          </ac:picMkLst>
        </pc:picChg>
        <pc:picChg chg="add mod">
          <ac:chgData name="Alexander Ditinger" userId="3ea886523bedda73" providerId="LiveId" clId="{6C05E745-2250-41CA-B740-8704F6D318C1}" dt="2022-02-01T15:52:12.417" v="1526" actId="14100"/>
          <ac:picMkLst>
            <pc:docMk/>
            <pc:sldMk cId="58100852" sldId="261"/>
            <ac:picMk id="7" creationId="{335C063B-AFFE-4B02-A7CE-5CBC11453F00}"/>
          </ac:picMkLst>
        </pc:picChg>
      </pc:sldChg>
      <pc:sldChg chg="addSp delSp modSp add mod ord">
        <pc:chgData name="Alexander Ditinger" userId="3ea886523bedda73" providerId="LiveId" clId="{6C05E745-2250-41CA-B740-8704F6D318C1}" dt="2022-02-01T15:57:09.815" v="1609" actId="478"/>
        <pc:sldMkLst>
          <pc:docMk/>
          <pc:sldMk cId="2244081041" sldId="262"/>
        </pc:sldMkLst>
        <pc:spChg chg="mod">
          <ac:chgData name="Alexander Ditinger" userId="3ea886523bedda73" providerId="LiveId" clId="{6C05E745-2250-41CA-B740-8704F6D318C1}" dt="2022-02-01T15:50:01.149" v="1489" actId="20577"/>
          <ac:spMkLst>
            <pc:docMk/>
            <pc:sldMk cId="2244081041" sldId="262"/>
            <ac:spMk id="2" creationId="{B94AE2DC-AEBD-4A2E-AEAD-48E95CE10B26}"/>
          </ac:spMkLst>
        </pc:spChg>
        <pc:spChg chg="mod">
          <ac:chgData name="Alexander Ditinger" userId="3ea886523bedda73" providerId="LiveId" clId="{6C05E745-2250-41CA-B740-8704F6D318C1}" dt="2022-02-01T15:50:21.725" v="1512" actId="20577"/>
          <ac:spMkLst>
            <pc:docMk/>
            <pc:sldMk cId="2244081041" sldId="262"/>
            <ac:spMk id="3" creationId="{6D50F011-20AA-47DA-A4B2-25E5D76DF606}"/>
          </ac:spMkLst>
        </pc:spChg>
        <pc:picChg chg="del">
          <ac:chgData name="Alexander Ditinger" userId="3ea886523bedda73" providerId="LiveId" clId="{6C05E745-2250-41CA-B740-8704F6D318C1}" dt="2022-02-01T15:50:49.634" v="1513" actId="478"/>
          <ac:picMkLst>
            <pc:docMk/>
            <pc:sldMk cId="2244081041" sldId="262"/>
            <ac:picMk id="4" creationId="{397D90BB-E2AC-49D3-982F-53EEDAFFDC2C}"/>
          </ac:picMkLst>
        </pc:picChg>
        <pc:picChg chg="add del mod">
          <ac:chgData name="Alexander Ditinger" userId="3ea886523bedda73" providerId="LiveId" clId="{6C05E745-2250-41CA-B740-8704F6D318C1}" dt="2022-02-01T15:57:09.815" v="1609" actId="478"/>
          <ac:picMkLst>
            <pc:docMk/>
            <pc:sldMk cId="2244081041" sldId="262"/>
            <ac:picMk id="6" creationId="{E91E7F9E-EB22-40B0-949E-F4E0504D903C}"/>
          </ac:picMkLst>
        </pc:picChg>
        <pc:picChg chg="del">
          <ac:chgData name="Alexander Ditinger" userId="3ea886523bedda73" providerId="LiveId" clId="{6C05E745-2250-41CA-B740-8704F6D318C1}" dt="2022-02-01T15:51:30.475" v="1519" actId="478"/>
          <ac:picMkLst>
            <pc:docMk/>
            <pc:sldMk cId="2244081041" sldId="262"/>
            <ac:picMk id="7" creationId="{335C063B-AFFE-4B02-A7CE-5CBC11453F00}"/>
          </ac:picMkLst>
        </pc:picChg>
        <pc:picChg chg="add del mod">
          <ac:chgData name="Alexander Ditinger" userId="3ea886523bedda73" providerId="LiveId" clId="{6C05E745-2250-41CA-B740-8704F6D318C1}" dt="2022-02-01T15:57:09.520" v="1608" actId="478"/>
          <ac:picMkLst>
            <pc:docMk/>
            <pc:sldMk cId="2244081041" sldId="262"/>
            <ac:picMk id="8" creationId="{82C48F8C-9D13-462D-8787-69CEB3D2BEAA}"/>
          </ac:picMkLst>
        </pc:picChg>
        <pc:picChg chg="add mod">
          <ac:chgData name="Alexander Ditinger" userId="3ea886523bedda73" providerId="LiveId" clId="{6C05E745-2250-41CA-B740-8704F6D318C1}" dt="2022-02-01T15:57:09.348" v="1607"/>
          <ac:picMkLst>
            <pc:docMk/>
            <pc:sldMk cId="2244081041" sldId="262"/>
            <ac:picMk id="9" creationId="{1CE12DC1-E8B3-4BCA-A54A-61517CDDD9E0}"/>
          </ac:picMkLst>
        </pc:picChg>
      </pc:sldChg>
      <pc:sldChg chg="addSp delSp modSp add mod">
        <pc:chgData name="Alexander Ditinger" userId="3ea886523bedda73" providerId="LiveId" clId="{6C05E745-2250-41CA-B740-8704F6D318C1}" dt="2022-02-01T15:54:15.171" v="1558" actId="14100"/>
        <pc:sldMkLst>
          <pc:docMk/>
          <pc:sldMk cId="1384581376" sldId="263"/>
        </pc:sldMkLst>
        <pc:spChg chg="mod">
          <ac:chgData name="Alexander Ditinger" userId="3ea886523bedda73" providerId="LiveId" clId="{6C05E745-2250-41CA-B740-8704F6D318C1}" dt="2022-02-01T15:52:45.300" v="1529" actId="20577"/>
          <ac:spMkLst>
            <pc:docMk/>
            <pc:sldMk cId="1384581376" sldId="263"/>
            <ac:spMk id="2" creationId="{B94AE2DC-AEBD-4A2E-AEAD-48E95CE10B26}"/>
          </ac:spMkLst>
        </pc:spChg>
        <pc:spChg chg="mod">
          <ac:chgData name="Alexander Ditinger" userId="3ea886523bedda73" providerId="LiveId" clId="{6C05E745-2250-41CA-B740-8704F6D318C1}" dt="2022-02-01T15:52:51.075" v="1540" actId="20577"/>
          <ac:spMkLst>
            <pc:docMk/>
            <pc:sldMk cId="1384581376" sldId="263"/>
            <ac:spMk id="3" creationId="{6D50F011-20AA-47DA-A4B2-25E5D76DF606}"/>
          </ac:spMkLst>
        </pc:spChg>
        <pc:picChg chg="del">
          <ac:chgData name="Alexander Ditinger" userId="3ea886523bedda73" providerId="LiveId" clId="{6C05E745-2250-41CA-B740-8704F6D318C1}" dt="2022-02-01T15:53:05.879" v="1541" actId="478"/>
          <ac:picMkLst>
            <pc:docMk/>
            <pc:sldMk cId="1384581376" sldId="263"/>
            <ac:picMk id="4" creationId="{397D90BB-E2AC-49D3-982F-53EEDAFFDC2C}"/>
          </ac:picMkLst>
        </pc:picChg>
        <pc:picChg chg="add mod">
          <ac:chgData name="Alexander Ditinger" userId="3ea886523bedda73" providerId="LiveId" clId="{6C05E745-2250-41CA-B740-8704F6D318C1}" dt="2022-02-01T15:53:17.218" v="1547" actId="1076"/>
          <ac:picMkLst>
            <pc:docMk/>
            <pc:sldMk cId="1384581376" sldId="263"/>
            <ac:picMk id="6" creationId="{4C4A560C-5FAC-4EF1-97C6-5CD64B58EF6D}"/>
          </ac:picMkLst>
        </pc:picChg>
        <pc:picChg chg="del">
          <ac:chgData name="Alexander Ditinger" userId="3ea886523bedda73" providerId="LiveId" clId="{6C05E745-2250-41CA-B740-8704F6D318C1}" dt="2022-02-01T15:53:27.632" v="1548" actId="478"/>
          <ac:picMkLst>
            <pc:docMk/>
            <pc:sldMk cId="1384581376" sldId="263"/>
            <ac:picMk id="7" creationId="{335C063B-AFFE-4B02-A7CE-5CBC11453F00}"/>
          </ac:picMkLst>
        </pc:picChg>
        <pc:picChg chg="add mod">
          <ac:chgData name="Alexander Ditinger" userId="3ea886523bedda73" providerId="LiveId" clId="{6C05E745-2250-41CA-B740-8704F6D318C1}" dt="2022-02-01T15:54:15.171" v="1558" actId="14100"/>
          <ac:picMkLst>
            <pc:docMk/>
            <pc:sldMk cId="1384581376" sldId="263"/>
            <ac:picMk id="8" creationId="{8BE707EA-D58B-4126-BA3A-0583B4BD56A3}"/>
          </ac:picMkLst>
        </pc:picChg>
      </pc:sldChg>
      <pc:sldChg chg="addSp delSp modSp add mod">
        <pc:chgData name="Alexander Ditinger" userId="3ea886523bedda73" providerId="LiveId" clId="{6C05E745-2250-41CA-B740-8704F6D318C1}" dt="2022-02-01T15:58:06.348" v="1622" actId="1076"/>
        <pc:sldMkLst>
          <pc:docMk/>
          <pc:sldMk cId="2709356616" sldId="264"/>
        </pc:sldMkLst>
        <pc:spChg chg="mod">
          <ac:chgData name="Alexander Ditinger" userId="3ea886523bedda73" providerId="LiveId" clId="{6C05E745-2250-41CA-B740-8704F6D318C1}" dt="2022-02-01T15:56:00.089" v="1587" actId="20577"/>
          <ac:spMkLst>
            <pc:docMk/>
            <pc:sldMk cId="2709356616" sldId="264"/>
            <ac:spMk id="2" creationId="{B94AE2DC-AEBD-4A2E-AEAD-48E95CE10B26}"/>
          </ac:spMkLst>
        </pc:spChg>
        <pc:picChg chg="del">
          <ac:chgData name="Alexander Ditinger" userId="3ea886523bedda73" providerId="LiveId" clId="{6C05E745-2250-41CA-B740-8704F6D318C1}" dt="2022-02-01T15:57:18.614" v="1612" actId="478"/>
          <ac:picMkLst>
            <pc:docMk/>
            <pc:sldMk cId="2709356616" sldId="264"/>
            <ac:picMk id="4" creationId="{397D90BB-E2AC-49D3-982F-53EEDAFFDC2C}"/>
          </ac:picMkLst>
        </pc:picChg>
        <pc:picChg chg="add mod">
          <ac:chgData name="Alexander Ditinger" userId="3ea886523bedda73" providerId="LiveId" clId="{6C05E745-2250-41CA-B740-8704F6D318C1}" dt="2022-02-01T15:57:34.459" v="1617" actId="1076"/>
          <ac:picMkLst>
            <pc:docMk/>
            <pc:sldMk cId="2709356616" sldId="264"/>
            <ac:picMk id="6" creationId="{FFD0FDED-056A-4569-B19F-3E3A0EE60230}"/>
          </ac:picMkLst>
        </pc:picChg>
        <pc:picChg chg="del">
          <ac:chgData name="Alexander Ditinger" userId="3ea886523bedda73" providerId="LiveId" clId="{6C05E745-2250-41CA-B740-8704F6D318C1}" dt="2022-02-01T15:57:38.442" v="1618" actId="478"/>
          <ac:picMkLst>
            <pc:docMk/>
            <pc:sldMk cId="2709356616" sldId="264"/>
            <ac:picMk id="7" creationId="{335C063B-AFFE-4B02-A7CE-5CBC11453F00}"/>
          </ac:picMkLst>
        </pc:picChg>
        <pc:picChg chg="add mod">
          <ac:chgData name="Alexander Ditinger" userId="3ea886523bedda73" providerId="LiveId" clId="{6C05E745-2250-41CA-B740-8704F6D318C1}" dt="2022-02-01T15:58:06.348" v="1622" actId="1076"/>
          <ac:picMkLst>
            <pc:docMk/>
            <pc:sldMk cId="2709356616" sldId="264"/>
            <ac:picMk id="8" creationId="{75BC2D0D-C9BB-4F57-8060-81C0104EE5C9}"/>
          </ac:picMkLst>
        </pc:picChg>
      </pc:sldChg>
      <pc:sldChg chg="addSp modSp add del mod">
        <pc:chgData name="Alexander Ditinger" userId="3ea886523bedda73" providerId="LiveId" clId="{6C05E745-2250-41CA-B740-8704F6D318C1}" dt="2022-02-01T15:55:48.461" v="1567" actId="47"/>
        <pc:sldMkLst>
          <pc:docMk/>
          <pc:sldMk cId="2092606928" sldId="265"/>
        </pc:sldMkLst>
        <pc:picChg chg="add mod">
          <ac:chgData name="Alexander Ditinger" userId="3ea886523bedda73" providerId="LiveId" clId="{6C05E745-2250-41CA-B740-8704F6D318C1}" dt="2022-02-01T15:55:36.322" v="1566" actId="1076"/>
          <ac:picMkLst>
            <pc:docMk/>
            <pc:sldMk cId="2092606928" sldId="265"/>
            <ac:picMk id="7" creationId="{829C249E-8B61-45CB-AF45-B7C3286DB900}"/>
          </ac:picMkLst>
        </pc:picChg>
      </pc:sldChg>
      <pc:sldChg chg="addSp delSp modSp new mod">
        <pc:chgData name="Alexander Ditinger" userId="3ea886523bedda73" providerId="LiveId" clId="{6C05E745-2250-41CA-B740-8704F6D318C1}" dt="2022-02-01T17:10:07.255" v="2542"/>
        <pc:sldMkLst>
          <pc:docMk/>
          <pc:sldMk cId="2882342383" sldId="265"/>
        </pc:sldMkLst>
        <pc:spChg chg="mod">
          <ac:chgData name="Alexander Ditinger" userId="3ea886523bedda73" providerId="LiveId" clId="{6C05E745-2250-41CA-B740-8704F6D318C1}" dt="2022-02-01T16:31:07.053" v="1745" actId="20577"/>
          <ac:spMkLst>
            <pc:docMk/>
            <pc:sldMk cId="2882342383" sldId="265"/>
            <ac:spMk id="2" creationId="{AAC596A7-68EF-4CC2-954D-88628EA0C735}"/>
          </ac:spMkLst>
        </pc:spChg>
        <pc:spChg chg="del mod">
          <ac:chgData name="Alexander Ditinger" userId="3ea886523bedda73" providerId="LiveId" clId="{6C05E745-2250-41CA-B740-8704F6D318C1}" dt="2022-02-01T17:02:08.815" v="2412" actId="12084"/>
          <ac:spMkLst>
            <pc:docMk/>
            <pc:sldMk cId="2882342383" sldId="265"/>
            <ac:spMk id="3" creationId="{B42F6696-409E-4F8A-9061-7C4580BA2D2F}"/>
          </ac:spMkLst>
        </pc:spChg>
        <pc:spChg chg="add del mod">
          <ac:chgData name="Alexander Ditinger" userId="3ea886523bedda73" providerId="LiveId" clId="{6C05E745-2250-41CA-B740-8704F6D318C1}" dt="2022-02-01T17:02:10.161" v="2414"/>
          <ac:spMkLst>
            <pc:docMk/>
            <pc:sldMk cId="2882342383" sldId="265"/>
            <ac:spMk id="4" creationId="{C1609F92-54EC-4234-898C-832A3DD5E8A3}"/>
          </ac:spMkLst>
        </pc:spChg>
        <pc:graphicFrameChg chg="add mod">
          <ac:chgData name="Alexander Ditinger" userId="3ea886523bedda73" providerId="LiveId" clId="{6C05E745-2250-41CA-B740-8704F6D318C1}" dt="2022-02-01T17:10:07.255" v="2542"/>
          <ac:graphicFrameMkLst>
            <pc:docMk/>
            <pc:sldMk cId="2882342383" sldId="265"/>
            <ac:graphicFrameMk id="5" creationId="{761EEDCF-B05B-41D7-84A9-1DC31AC361B6}"/>
          </ac:graphicFrameMkLst>
        </pc:graphicFrameChg>
      </pc:sldChg>
      <pc:sldChg chg="addSp delSp modSp new del mod">
        <pc:chgData name="Alexander Ditinger" userId="3ea886523bedda73" providerId="LiveId" clId="{6C05E745-2250-41CA-B740-8704F6D318C1}" dt="2022-02-01T17:12:27.512" v="2547" actId="47"/>
        <pc:sldMkLst>
          <pc:docMk/>
          <pc:sldMk cId="1800562071" sldId="266"/>
        </pc:sldMkLst>
        <pc:spChg chg="del">
          <ac:chgData name="Alexander Ditinger" userId="3ea886523bedda73" providerId="LiveId" clId="{6C05E745-2250-41CA-B740-8704F6D318C1}" dt="2022-02-01T17:12:09.384" v="2545" actId="478"/>
          <ac:spMkLst>
            <pc:docMk/>
            <pc:sldMk cId="1800562071" sldId="266"/>
            <ac:spMk id="2" creationId="{52D33437-C39A-4E7E-97F6-2CE7A26DBE67}"/>
          </ac:spMkLst>
        </pc:spChg>
        <pc:spChg chg="del">
          <ac:chgData name="Alexander Ditinger" userId="3ea886523bedda73" providerId="LiveId" clId="{6C05E745-2250-41CA-B740-8704F6D318C1}" dt="2022-02-01T17:12:07.833" v="2544" actId="478"/>
          <ac:spMkLst>
            <pc:docMk/>
            <pc:sldMk cId="1800562071" sldId="266"/>
            <ac:spMk id="3" creationId="{EA4324D2-44A0-48B7-8ABB-92135600B897}"/>
          </ac:spMkLst>
        </pc:spChg>
        <pc:picChg chg="add mod">
          <ac:chgData name="Alexander Ditinger" userId="3ea886523bedda73" providerId="LiveId" clId="{6C05E745-2250-41CA-B740-8704F6D318C1}" dt="2022-02-01T17:12:11.051" v="2546"/>
          <ac:picMkLst>
            <pc:docMk/>
            <pc:sldMk cId="1800562071" sldId="266"/>
            <ac:picMk id="5" creationId="{C0E9B15C-5C29-487D-AAA1-DDF03685ADE0}"/>
          </ac:picMkLst>
        </pc:picChg>
      </pc:sldChg>
      <pc:sldChg chg="addSp delSp modSp new mod">
        <pc:chgData name="Alexander Ditinger" userId="3ea886523bedda73" providerId="LiveId" clId="{6C05E745-2250-41CA-B740-8704F6D318C1}" dt="2022-02-01T20:14:48.825" v="2849" actId="1076"/>
        <pc:sldMkLst>
          <pc:docMk/>
          <pc:sldMk cId="2875244107" sldId="266"/>
        </pc:sldMkLst>
        <pc:spChg chg="mod">
          <ac:chgData name="Alexander Ditinger" userId="3ea886523bedda73" providerId="LiveId" clId="{6C05E745-2250-41CA-B740-8704F6D318C1}" dt="2022-02-01T17:12:37.818" v="2560" actId="20577"/>
          <ac:spMkLst>
            <pc:docMk/>
            <pc:sldMk cId="2875244107" sldId="266"/>
            <ac:spMk id="2" creationId="{7ABF0932-CA4A-4041-B102-84599511D367}"/>
          </ac:spMkLst>
        </pc:spChg>
        <pc:spChg chg="del">
          <ac:chgData name="Alexander Ditinger" userId="3ea886523bedda73" providerId="LiveId" clId="{6C05E745-2250-41CA-B740-8704F6D318C1}" dt="2022-02-01T17:12:31.228" v="2549"/>
          <ac:spMkLst>
            <pc:docMk/>
            <pc:sldMk cId="2875244107" sldId="266"/>
            <ac:spMk id="3" creationId="{82EFFF50-DFF0-4B07-B5CE-051F715BD26D}"/>
          </ac:spMkLst>
        </pc:spChg>
        <pc:spChg chg="add mod">
          <ac:chgData name="Alexander Ditinger" userId="3ea886523bedda73" providerId="LiveId" clId="{6C05E745-2250-41CA-B740-8704F6D318C1}" dt="2022-02-01T17:13:27.050" v="2644" actId="1076"/>
          <ac:spMkLst>
            <pc:docMk/>
            <pc:sldMk cId="2875244107" sldId="266"/>
            <ac:spMk id="5" creationId="{4498D7EF-0497-462E-98CA-734D17C0EE24}"/>
          </ac:spMkLst>
        </pc:spChg>
        <pc:spChg chg="add mod">
          <ac:chgData name="Alexander Ditinger" userId="3ea886523bedda73" providerId="LiveId" clId="{6C05E745-2250-41CA-B740-8704F6D318C1}" dt="2022-02-01T20:11:48.417" v="2746" actId="20577"/>
          <ac:spMkLst>
            <pc:docMk/>
            <pc:sldMk cId="2875244107" sldId="266"/>
            <ac:spMk id="6" creationId="{AEC8CD12-4621-4E9E-89B2-E55AF31CEC39}"/>
          </ac:spMkLst>
        </pc:spChg>
        <pc:spChg chg="add mod">
          <ac:chgData name="Alexander Ditinger" userId="3ea886523bedda73" providerId="LiveId" clId="{6C05E745-2250-41CA-B740-8704F6D318C1}" dt="2022-02-01T20:12:50.551" v="2840" actId="14100"/>
          <ac:spMkLst>
            <pc:docMk/>
            <pc:sldMk cId="2875244107" sldId="266"/>
            <ac:spMk id="7" creationId="{42AED6CB-627F-4B95-B06B-8D0BA3F0A972}"/>
          </ac:spMkLst>
        </pc:spChg>
        <pc:picChg chg="add mod">
          <ac:chgData name="Alexander Ditinger" userId="3ea886523bedda73" providerId="LiveId" clId="{6C05E745-2250-41CA-B740-8704F6D318C1}" dt="2022-02-01T20:14:43.607" v="2844" actId="1076"/>
          <ac:picMkLst>
            <pc:docMk/>
            <pc:sldMk cId="2875244107" sldId="266"/>
            <ac:picMk id="4" creationId="{3F4969CC-F9FB-4177-8F93-0F60EF8F3352}"/>
          </ac:picMkLst>
        </pc:picChg>
        <pc:picChg chg="add mod">
          <ac:chgData name="Alexander Ditinger" userId="3ea886523bedda73" providerId="LiveId" clId="{6C05E745-2250-41CA-B740-8704F6D318C1}" dt="2022-02-01T20:14:48.825" v="2849" actId="1076"/>
          <ac:picMkLst>
            <pc:docMk/>
            <pc:sldMk cId="2875244107" sldId="266"/>
            <ac:picMk id="9" creationId="{0A042B25-CC2F-40E2-8C88-F80A607593A6}"/>
          </ac:picMkLst>
        </pc:picChg>
      </pc:sldChg>
      <pc:sldChg chg="addSp modSp new mod">
        <pc:chgData name="Alexander Ditinger" userId="3ea886523bedda73" providerId="LiveId" clId="{6C05E745-2250-41CA-B740-8704F6D318C1}" dt="2022-02-01T20:22:06.082" v="3044" actId="1076"/>
        <pc:sldMkLst>
          <pc:docMk/>
          <pc:sldMk cId="1491907482" sldId="267"/>
        </pc:sldMkLst>
        <pc:spChg chg="mod">
          <ac:chgData name="Alexander Ditinger" userId="3ea886523bedda73" providerId="LiveId" clId="{6C05E745-2250-41CA-B740-8704F6D318C1}" dt="2022-02-01T20:16:07.462" v="2938" actId="20577"/>
          <ac:spMkLst>
            <pc:docMk/>
            <pc:sldMk cId="1491907482" sldId="267"/>
            <ac:spMk id="2" creationId="{4A690531-452D-4543-A1E3-42369B1BEFFE}"/>
          </ac:spMkLst>
        </pc:spChg>
        <pc:spChg chg="mod">
          <ac:chgData name="Alexander Ditinger" userId="3ea886523bedda73" providerId="LiveId" clId="{6C05E745-2250-41CA-B740-8704F6D318C1}" dt="2022-02-01T20:16:30.332" v="3042" actId="20577"/>
          <ac:spMkLst>
            <pc:docMk/>
            <pc:sldMk cId="1491907482" sldId="267"/>
            <ac:spMk id="3" creationId="{D5D2CFA2-133A-4055-A1A1-2A3F4E5FF9BC}"/>
          </ac:spMkLst>
        </pc:spChg>
        <pc:picChg chg="add mod">
          <ac:chgData name="Alexander Ditinger" userId="3ea886523bedda73" providerId="LiveId" clId="{6C05E745-2250-41CA-B740-8704F6D318C1}" dt="2022-02-01T20:22:06.082" v="3044" actId="1076"/>
          <ac:picMkLst>
            <pc:docMk/>
            <pc:sldMk cId="1491907482" sldId="267"/>
            <ac:picMk id="5" creationId="{A16A56A9-229B-4BAC-9557-E0CE1504F525}"/>
          </ac:picMkLst>
        </pc:picChg>
      </pc:sldChg>
      <pc:sldChg chg="modSp add mod">
        <pc:chgData name="Alexander Ditinger" userId="3ea886523bedda73" providerId="LiveId" clId="{6C05E745-2250-41CA-B740-8704F6D318C1}" dt="2022-02-01T20:15:42.631" v="2929" actId="20577"/>
        <pc:sldMkLst>
          <pc:docMk/>
          <pc:sldMk cId="3558023208" sldId="268"/>
        </pc:sldMkLst>
        <pc:spChg chg="mod">
          <ac:chgData name="Alexander Ditinger" userId="3ea886523bedda73" providerId="LiveId" clId="{6C05E745-2250-41CA-B740-8704F6D318C1}" dt="2022-02-01T20:15:42.631" v="2929" actId="20577"/>
          <ac:spMkLst>
            <pc:docMk/>
            <pc:sldMk cId="3558023208" sldId="268"/>
            <ac:spMk id="2" creationId="{261A6236-71AA-4F87-BA0F-8A054904C866}"/>
          </ac:spMkLst>
        </pc:spChg>
      </pc:sldChg>
      <pc:sldChg chg="modSp new mod">
        <pc:chgData name="Alexander Ditinger" userId="3ea886523bedda73" providerId="LiveId" clId="{6C05E745-2250-41CA-B740-8704F6D318C1}" dt="2022-02-01T20:34:22.399" v="3448" actId="20577"/>
        <pc:sldMkLst>
          <pc:docMk/>
          <pc:sldMk cId="205902936" sldId="269"/>
        </pc:sldMkLst>
        <pc:spChg chg="mod">
          <ac:chgData name="Alexander Ditinger" userId="3ea886523bedda73" providerId="LiveId" clId="{6C05E745-2250-41CA-B740-8704F6D318C1}" dt="2022-02-01T20:22:41.218" v="3078" actId="20577"/>
          <ac:spMkLst>
            <pc:docMk/>
            <pc:sldMk cId="205902936" sldId="269"/>
            <ac:spMk id="2" creationId="{64EC8044-40C5-448F-B47E-F2B75589D6F6}"/>
          </ac:spMkLst>
        </pc:spChg>
        <pc:spChg chg="mod">
          <ac:chgData name="Alexander Ditinger" userId="3ea886523bedda73" providerId="LiveId" clId="{6C05E745-2250-41CA-B740-8704F6D318C1}" dt="2022-02-01T20:34:22.399" v="3448" actId="20577"/>
          <ac:spMkLst>
            <pc:docMk/>
            <pc:sldMk cId="205902936" sldId="269"/>
            <ac:spMk id="3" creationId="{02D8495D-ADD0-48F3-BD9D-90411125210E}"/>
          </ac:spMkLst>
        </pc:spChg>
      </pc:sldChg>
      <pc:sldChg chg="modSp add mod">
        <pc:chgData name="Alexander Ditinger" userId="3ea886523bedda73" providerId="LiveId" clId="{6C05E745-2250-41CA-B740-8704F6D318C1}" dt="2022-02-01T20:47:44.531" v="3458" actId="20577"/>
        <pc:sldMkLst>
          <pc:docMk/>
          <pc:sldMk cId="210606989" sldId="270"/>
        </pc:sldMkLst>
        <pc:spChg chg="mod">
          <ac:chgData name="Alexander Ditinger" userId="3ea886523bedda73" providerId="LiveId" clId="{6C05E745-2250-41CA-B740-8704F6D318C1}" dt="2022-02-01T20:47:44.531" v="3458" actId="20577"/>
          <ac:spMkLst>
            <pc:docMk/>
            <pc:sldMk cId="210606989" sldId="270"/>
            <ac:spMk id="2" creationId="{261A6236-71AA-4F87-BA0F-8A054904C866}"/>
          </ac:spMkLst>
        </pc:spChg>
      </pc:sldChg>
      <pc:sldChg chg="new del">
        <pc:chgData name="Alexander Ditinger" userId="3ea886523bedda73" providerId="LiveId" clId="{6C05E745-2250-41CA-B740-8704F6D318C1}" dt="2022-02-01T20:47:32.991" v="3451" actId="47"/>
        <pc:sldMkLst>
          <pc:docMk/>
          <pc:sldMk cId="554154082" sldId="270"/>
        </pc:sldMkLst>
      </pc:sldChg>
      <pc:sldChg chg="modSp new del mod">
        <pc:chgData name="Alexander Ditinger" userId="3ea886523bedda73" providerId="LiveId" clId="{6C05E745-2250-41CA-B740-8704F6D318C1}" dt="2022-02-01T20:34:36.038" v="3449" actId="47"/>
        <pc:sldMkLst>
          <pc:docMk/>
          <pc:sldMk cId="864675212" sldId="270"/>
        </pc:sldMkLst>
        <pc:spChg chg="mod">
          <ac:chgData name="Alexander Ditinger" userId="3ea886523bedda73" providerId="LiveId" clId="{6C05E745-2250-41CA-B740-8704F6D318C1}" dt="2022-02-01T20:32:08.429" v="3346" actId="20577"/>
          <ac:spMkLst>
            <pc:docMk/>
            <pc:sldMk cId="864675212" sldId="270"/>
            <ac:spMk id="2" creationId="{3764964A-ABC0-434A-8B5D-BF8911F56096}"/>
          </ac:spMkLst>
        </pc:spChg>
      </pc:sldChg>
      <pc:sldChg chg="modSp new mod">
        <pc:chgData name="Alexander Ditinger" userId="3ea886523bedda73" providerId="LiveId" clId="{6C05E745-2250-41CA-B740-8704F6D318C1}" dt="2022-02-01T20:48:51.052" v="3659" actId="20577"/>
        <pc:sldMkLst>
          <pc:docMk/>
          <pc:sldMk cId="3905829325" sldId="271"/>
        </pc:sldMkLst>
        <pc:spChg chg="mod">
          <ac:chgData name="Alexander Ditinger" userId="3ea886523bedda73" providerId="LiveId" clId="{6C05E745-2250-41CA-B740-8704F6D318C1}" dt="2022-02-01T20:47:57.590" v="3476" actId="20577"/>
          <ac:spMkLst>
            <pc:docMk/>
            <pc:sldMk cId="3905829325" sldId="271"/>
            <ac:spMk id="2" creationId="{6A7C32CF-E054-4501-8BAC-919CEE5D6231}"/>
          </ac:spMkLst>
        </pc:spChg>
        <pc:spChg chg="mod">
          <ac:chgData name="Alexander Ditinger" userId="3ea886523bedda73" providerId="LiveId" clId="{6C05E745-2250-41CA-B740-8704F6D318C1}" dt="2022-02-01T20:48:51.052" v="3659" actId="20577"/>
          <ac:spMkLst>
            <pc:docMk/>
            <pc:sldMk cId="3905829325" sldId="271"/>
            <ac:spMk id="3" creationId="{D063754B-25D2-4958-985F-E1B55737BA16}"/>
          </ac:spMkLst>
        </pc:spChg>
      </pc:sldChg>
      <pc:sldChg chg="modSp new mod">
        <pc:chgData name="Alexander Ditinger" userId="3ea886523bedda73" providerId="LiveId" clId="{6C05E745-2250-41CA-B740-8704F6D318C1}" dt="2022-02-01T20:50:49.744" v="4008" actId="20577"/>
        <pc:sldMkLst>
          <pc:docMk/>
          <pc:sldMk cId="1956133407" sldId="272"/>
        </pc:sldMkLst>
        <pc:spChg chg="mod">
          <ac:chgData name="Alexander Ditinger" userId="3ea886523bedda73" providerId="LiveId" clId="{6C05E745-2250-41CA-B740-8704F6D318C1}" dt="2022-02-01T20:49:13.771" v="3697" actId="20577"/>
          <ac:spMkLst>
            <pc:docMk/>
            <pc:sldMk cId="1956133407" sldId="272"/>
            <ac:spMk id="2" creationId="{E82F0CC6-1590-444D-AF94-96DF7AEB1370}"/>
          </ac:spMkLst>
        </pc:spChg>
        <pc:spChg chg="mod">
          <ac:chgData name="Alexander Ditinger" userId="3ea886523bedda73" providerId="LiveId" clId="{6C05E745-2250-41CA-B740-8704F6D318C1}" dt="2022-02-01T20:50:49.744" v="4008" actId="20577"/>
          <ac:spMkLst>
            <pc:docMk/>
            <pc:sldMk cId="1956133407" sldId="272"/>
            <ac:spMk id="3" creationId="{1B547EA2-D208-4C92-AD97-E7A9601A7E90}"/>
          </ac:spMkLst>
        </pc:spChg>
      </pc:sldChg>
      <pc:sldChg chg="modSp new mod">
        <pc:chgData name="Alexander Ditinger" userId="3ea886523bedda73" providerId="LiveId" clId="{6C05E745-2250-41CA-B740-8704F6D318C1}" dt="2022-02-01T20:53:03.687" v="4383" actId="20577"/>
        <pc:sldMkLst>
          <pc:docMk/>
          <pc:sldMk cId="2241223891" sldId="273"/>
        </pc:sldMkLst>
        <pc:spChg chg="mod">
          <ac:chgData name="Alexander Ditinger" userId="3ea886523bedda73" providerId="LiveId" clId="{6C05E745-2250-41CA-B740-8704F6D318C1}" dt="2022-02-01T20:52:36.106" v="4295" actId="20577"/>
          <ac:spMkLst>
            <pc:docMk/>
            <pc:sldMk cId="2241223891" sldId="273"/>
            <ac:spMk id="2" creationId="{32211C54-C0EC-4090-861E-C4DBB88AC03A}"/>
          </ac:spMkLst>
        </pc:spChg>
        <pc:spChg chg="mod">
          <ac:chgData name="Alexander Ditinger" userId="3ea886523bedda73" providerId="LiveId" clId="{6C05E745-2250-41CA-B740-8704F6D318C1}" dt="2022-02-01T20:53:03.687" v="4383" actId="20577"/>
          <ac:spMkLst>
            <pc:docMk/>
            <pc:sldMk cId="2241223891" sldId="273"/>
            <ac:spMk id="3" creationId="{AF8AF169-5596-4CE9-A5E2-7AB70E58AD88}"/>
          </ac:spMkLst>
        </pc:spChg>
      </pc:sldChg>
      <pc:sldChg chg="add del">
        <pc:chgData name="Alexander Ditinger" userId="3ea886523bedda73" providerId="LiveId" clId="{6C05E745-2250-41CA-B740-8704F6D318C1}" dt="2022-02-01T20:53:29.235" v="4385"/>
        <pc:sldMkLst>
          <pc:docMk/>
          <pc:sldMk cId="52653017" sldId="274"/>
        </pc:sldMkLst>
      </pc:sldChg>
      <pc:sldChg chg="modSp add mod">
        <pc:chgData name="Alexander Ditinger" userId="3ea886523bedda73" providerId="LiveId" clId="{6C05E745-2250-41CA-B740-8704F6D318C1}" dt="2022-02-01T20:53:47.444" v="4420" actId="20577"/>
        <pc:sldMkLst>
          <pc:docMk/>
          <pc:sldMk cId="1686226564" sldId="274"/>
        </pc:sldMkLst>
        <pc:spChg chg="mod">
          <ac:chgData name="Alexander Ditinger" userId="3ea886523bedda73" providerId="LiveId" clId="{6C05E745-2250-41CA-B740-8704F6D318C1}" dt="2022-02-01T20:53:47.444" v="4420" actId="20577"/>
          <ac:spMkLst>
            <pc:docMk/>
            <pc:sldMk cId="1686226564" sldId="274"/>
            <ac:spMk id="2" creationId="{261A6236-71AA-4F87-BA0F-8A054904C866}"/>
          </ac:spMkLst>
        </pc:spChg>
      </pc:sldChg>
      <pc:sldChg chg="modSp add mod">
        <pc:chgData name="Alexander Ditinger" userId="3ea886523bedda73" providerId="LiveId" clId="{6C05E745-2250-41CA-B740-8704F6D318C1}" dt="2022-02-01T20:55:10.698" v="4451" actId="20577"/>
        <pc:sldMkLst>
          <pc:docMk/>
          <pc:sldMk cId="737617736" sldId="275"/>
        </pc:sldMkLst>
        <pc:spChg chg="mod">
          <ac:chgData name="Alexander Ditinger" userId="3ea886523bedda73" providerId="LiveId" clId="{6C05E745-2250-41CA-B740-8704F6D318C1}" dt="2022-02-01T20:55:10.698" v="4451" actId="20577"/>
          <ac:spMkLst>
            <pc:docMk/>
            <pc:sldMk cId="737617736" sldId="275"/>
            <ac:spMk id="2" creationId="{261A6236-71AA-4F87-BA0F-8A054904C866}"/>
          </ac:spMkLst>
        </pc:spChg>
      </pc:sldChg>
      <pc:sldChg chg="new del">
        <pc:chgData name="Alexander Ditinger" userId="3ea886523bedda73" providerId="LiveId" clId="{6C05E745-2250-41CA-B740-8704F6D318C1}" dt="2022-02-01T20:54:42.236" v="4422" actId="47"/>
        <pc:sldMkLst>
          <pc:docMk/>
          <pc:sldMk cId="2173614897" sldId="275"/>
        </pc:sldMkLst>
      </pc:sldChg>
      <pc:sldChg chg="modSp add mod">
        <pc:chgData name="Alexander Ditinger" userId="3ea886523bedda73" providerId="LiveId" clId="{6C05E745-2250-41CA-B740-8704F6D318C1}" dt="2022-02-01T20:55:20.645" v="4472" actId="20577"/>
        <pc:sldMkLst>
          <pc:docMk/>
          <pc:sldMk cId="2985299278" sldId="276"/>
        </pc:sldMkLst>
        <pc:spChg chg="mod">
          <ac:chgData name="Alexander Ditinger" userId="3ea886523bedda73" providerId="LiveId" clId="{6C05E745-2250-41CA-B740-8704F6D318C1}" dt="2022-02-01T20:55:20.645" v="4472" actId="20577"/>
          <ac:spMkLst>
            <pc:docMk/>
            <pc:sldMk cId="2985299278" sldId="276"/>
            <ac:spMk id="2" creationId="{261A6236-71AA-4F87-BA0F-8A054904C866}"/>
          </ac:spMkLst>
        </pc:spChg>
      </pc:sldChg>
      <pc:sldChg chg="modSp add mod">
        <pc:chgData name="Alexander Ditinger" userId="3ea886523bedda73" providerId="LiveId" clId="{6C05E745-2250-41CA-B740-8704F6D318C1}" dt="2022-02-01T20:55:37.966" v="4505" actId="20577"/>
        <pc:sldMkLst>
          <pc:docMk/>
          <pc:sldMk cId="1572005204" sldId="277"/>
        </pc:sldMkLst>
        <pc:spChg chg="mod">
          <ac:chgData name="Alexander Ditinger" userId="3ea886523bedda73" providerId="LiveId" clId="{6C05E745-2250-41CA-B740-8704F6D318C1}" dt="2022-02-01T20:55:37.966" v="4505" actId="20577"/>
          <ac:spMkLst>
            <pc:docMk/>
            <pc:sldMk cId="1572005204" sldId="277"/>
            <ac:spMk id="2" creationId="{261A6236-71AA-4F87-BA0F-8A054904C866}"/>
          </ac:spMkLst>
        </pc:spChg>
      </pc:sldChg>
      <pc:sldChg chg="new del">
        <pc:chgData name="Alexander Ditinger" userId="3ea886523bedda73" providerId="LiveId" clId="{6C05E745-2250-41CA-B740-8704F6D318C1}" dt="2022-02-01T20:55:28.251" v="4474" actId="47"/>
        <pc:sldMkLst>
          <pc:docMk/>
          <pc:sldMk cId="3624373001" sldId="277"/>
        </pc:sldMkLst>
      </pc:sldChg>
      <pc:sldChg chg="modSp add mod">
        <pc:chgData name="Alexander Ditinger" userId="3ea886523bedda73" providerId="LiveId" clId="{6C05E745-2250-41CA-B740-8704F6D318C1}" dt="2022-02-01T20:56:13.019" v="4524" actId="20577"/>
        <pc:sldMkLst>
          <pc:docMk/>
          <pc:sldMk cId="499268017" sldId="278"/>
        </pc:sldMkLst>
        <pc:spChg chg="mod">
          <ac:chgData name="Alexander Ditinger" userId="3ea886523bedda73" providerId="LiveId" clId="{6C05E745-2250-41CA-B740-8704F6D318C1}" dt="2022-02-01T20:56:13.019" v="4524" actId="20577"/>
          <ac:spMkLst>
            <pc:docMk/>
            <pc:sldMk cId="499268017" sldId="278"/>
            <ac:spMk id="2" creationId="{261A6236-71AA-4F87-BA0F-8A054904C86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E2E34-CD7D-4671-834A-2743C791A4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A452E1-C3EA-48B3-B3AA-B7B8CDB5B036}">
      <dgm:prSet/>
      <dgm:spPr/>
      <dgm:t>
        <a:bodyPr/>
        <a:lstStyle/>
        <a:p>
          <a:r>
            <a:rPr lang="de-DE" dirty="0"/>
            <a:t>Methode zur Datendarstellung und –</a:t>
          </a:r>
          <a:r>
            <a:rPr lang="de-DE" dirty="0" err="1"/>
            <a:t>verarbeitung</a:t>
          </a:r>
          <a:endParaRPr lang="de-DE" dirty="0"/>
        </a:p>
      </dgm:t>
    </dgm:pt>
    <dgm:pt modelId="{0647D457-B128-46C3-B46C-2147A361B6AF}" type="parTrans" cxnId="{E5AAE802-AD5E-4028-8942-85A7EAA79C56}">
      <dgm:prSet/>
      <dgm:spPr/>
      <dgm:t>
        <a:bodyPr/>
        <a:lstStyle/>
        <a:p>
          <a:endParaRPr lang="de-DE"/>
        </a:p>
      </dgm:t>
    </dgm:pt>
    <dgm:pt modelId="{4D038EF6-8FA0-4B57-A9D9-5B871FE9F77A}" type="sibTrans" cxnId="{E5AAE802-AD5E-4028-8942-85A7EAA79C56}">
      <dgm:prSet/>
      <dgm:spPr/>
      <dgm:t>
        <a:bodyPr/>
        <a:lstStyle/>
        <a:p>
          <a:endParaRPr lang="de-DE"/>
        </a:p>
      </dgm:t>
    </dgm:pt>
    <dgm:pt modelId="{A80FA848-1EBD-4880-9665-BAE67596874F}">
      <dgm:prSet/>
      <dgm:spPr/>
      <dgm:t>
        <a:bodyPr/>
        <a:lstStyle/>
        <a:p>
          <a:r>
            <a:rPr lang="de-DE" dirty="0"/>
            <a:t>Gegenstück zur analogen Datenverarbeitung</a:t>
          </a:r>
        </a:p>
      </dgm:t>
    </dgm:pt>
    <dgm:pt modelId="{69B9FC4E-A303-4D37-A87A-F5852B1F4BF5}" type="parTrans" cxnId="{B3BF9E85-53BB-4155-98AC-72B6C525A7AF}">
      <dgm:prSet/>
      <dgm:spPr/>
      <dgm:t>
        <a:bodyPr/>
        <a:lstStyle/>
        <a:p>
          <a:endParaRPr lang="de-DE"/>
        </a:p>
      </dgm:t>
    </dgm:pt>
    <dgm:pt modelId="{50C9D1DE-9446-4571-9471-BE376C35BA8A}" type="sibTrans" cxnId="{B3BF9E85-53BB-4155-98AC-72B6C525A7AF}">
      <dgm:prSet/>
      <dgm:spPr/>
      <dgm:t>
        <a:bodyPr/>
        <a:lstStyle/>
        <a:p>
          <a:endParaRPr lang="de-DE"/>
        </a:p>
      </dgm:t>
    </dgm:pt>
    <dgm:pt modelId="{90DAB301-EF55-4A07-8979-B4E723C53EFC}">
      <dgm:prSet/>
      <dgm:spPr/>
      <dgm:t>
        <a:bodyPr/>
        <a:lstStyle/>
        <a:p>
          <a:r>
            <a:rPr lang="de-DE" dirty="0"/>
            <a:t>Analogsignal:</a:t>
          </a:r>
        </a:p>
      </dgm:t>
    </dgm:pt>
    <dgm:pt modelId="{95A6E76C-450F-49A4-8AE5-F4E6692D2C88}" type="parTrans" cxnId="{C4F9B124-A56C-4066-9094-4504B2883D2E}">
      <dgm:prSet/>
      <dgm:spPr/>
      <dgm:t>
        <a:bodyPr/>
        <a:lstStyle/>
        <a:p>
          <a:endParaRPr lang="de-DE"/>
        </a:p>
      </dgm:t>
    </dgm:pt>
    <dgm:pt modelId="{C1508365-9DC1-410F-9865-48CD9A25C40F}" type="sibTrans" cxnId="{C4F9B124-A56C-4066-9094-4504B2883D2E}">
      <dgm:prSet/>
      <dgm:spPr/>
      <dgm:t>
        <a:bodyPr/>
        <a:lstStyle/>
        <a:p>
          <a:endParaRPr lang="de-DE"/>
        </a:p>
      </dgm:t>
    </dgm:pt>
    <dgm:pt modelId="{4B6D1D3A-15A2-4B3E-BD49-8DCDCB51FF40}" type="pres">
      <dgm:prSet presAssocID="{6D6E2E34-CD7D-4671-834A-2743C791A43B}" presName="linear" presStyleCnt="0">
        <dgm:presLayoutVars>
          <dgm:animLvl val="lvl"/>
          <dgm:resizeHandles val="exact"/>
        </dgm:presLayoutVars>
      </dgm:prSet>
      <dgm:spPr/>
    </dgm:pt>
    <dgm:pt modelId="{CDD6580A-9A4E-4C23-9E78-933440BD704E}" type="pres">
      <dgm:prSet presAssocID="{41A452E1-C3EA-48B3-B3AA-B7B8CDB5B036}" presName="parentText" presStyleLbl="node1" presStyleIdx="0" presStyleCnt="3" custScaleX="62684" custScaleY="16361" custLinFactY="-44849" custLinFactNeighborX="-18658" custLinFactNeighborY="-100000">
        <dgm:presLayoutVars>
          <dgm:chMax val="0"/>
          <dgm:bulletEnabled val="1"/>
        </dgm:presLayoutVars>
      </dgm:prSet>
      <dgm:spPr/>
    </dgm:pt>
    <dgm:pt modelId="{FC0AB477-D0BB-4990-A11C-30C8BD1166C2}" type="pres">
      <dgm:prSet presAssocID="{4D038EF6-8FA0-4B57-A9D9-5B871FE9F77A}" presName="spacer" presStyleCnt="0"/>
      <dgm:spPr/>
    </dgm:pt>
    <dgm:pt modelId="{38266383-1E96-4736-B78C-DB2D899E285A}" type="pres">
      <dgm:prSet presAssocID="{A80FA848-1EBD-4880-9665-BAE67596874F}" presName="parentText" presStyleLbl="node1" presStyleIdx="1" presStyleCnt="3" custScaleX="62852" custScaleY="15580" custLinFactY="-41845" custLinFactNeighborX="-18574" custLinFactNeighborY="-100000">
        <dgm:presLayoutVars>
          <dgm:chMax val="0"/>
          <dgm:bulletEnabled val="1"/>
        </dgm:presLayoutVars>
      </dgm:prSet>
      <dgm:spPr/>
    </dgm:pt>
    <dgm:pt modelId="{9FAE04DC-116B-456B-96E3-A88E6BC1C37A}" type="pres">
      <dgm:prSet presAssocID="{50C9D1DE-9446-4571-9471-BE376C35BA8A}" presName="spacer" presStyleCnt="0"/>
      <dgm:spPr/>
    </dgm:pt>
    <dgm:pt modelId="{4530C3A6-0D80-486C-BE3F-58A137217FF3}" type="pres">
      <dgm:prSet presAssocID="{90DAB301-EF55-4A07-8979-B4E723C53EFC}" presName="parentText" presStyleLbl="node1" presStyleIdx="2" presStyleCnt="3" custFlipVert="0" custScaleX="13795" custScaleY="12666" custLinFactNeighborX="-43102" custLinFactNeighborY="-22611">
        <dgm:presLayoutVars>
          <dgm:chMax val="0"/>
          <dgm:bulletEnabled val="1"/>
        </dgm:presLayoutVars>
      </dgm:prSet>
      <dgm:spPr/>
    </dgm:pt>
  </dgm:ptLst>
  <dgm:cxnLst>
    <dgm:cxn modelId="{E5AAE802-AD5E-4028-8942-85A7EAA79C56}" srcId="{6D6E2E34-CD7D-4671-834A-2743C791A43B}" destId="{41A452E1-C3EA-48B3-B3AA-B7B8CDB5B036}" srcOrd="0" destOrd="0" parTransId="{0647D457-B128-46C3-B46C-2147A361B6AF}" sibTransId="{4D038EF6-8FA0-4B57-A9D9-5B871FE9F77A}"/>
    <dgm:cxn modelId="{81BBD40D-0D7F-4F0B-A79A-E2D569349233}" type="presOf" srcId="{6D6E2E34-CD7D-4671-834A-2743C791A43B}" destId="{4B6D1D3A-15A2-4B3E-BD49-8DCDCB51FF40}" srcOrd="0" destOrd="0" presId="urn:microsoft.com/office/officeart/2005/8/layout/vList2"/>
    <dgm:cxn modelId="{C4F9B124-A56C-4066-9094-4504B2883D2E}" srcId="{6D6E2E34-CD7D-4671-834A-2743C791A43B}" destId="{90DAB301-EF55-4A07-8979-B4E723C53EFC}" srcOrd="2" destOrd="0" parTransId="{95A6E76C-450F-49A4-8AE5-F4E6692D2C88}" sibTransId="{C1508365-9DC1-410F-9865-48CD9A25C40F}"/>
    <dgm:cxn modelId="{2BDB856F-60DE-41D0-86AE-69CE5FBF5769}" type="presOf" srcId="{41A452E1-C3EA-48B3-B3AA-B7B8CDB5B036}" destId="{CDD6580A-9A4E-4C23-9E78-933440BD704E}" srcOrd="0" destOrd="0" presId="urn:microsoft.com/office/officeart/2005/8/layout/vList2"/>
    <dgm:cxn modelId="{BC3DB17A-2B1E-4818-BE6E-E5341ED43E82}" type="presOf" srcId="{90DAB301-EF55-4A07-8979-B4E723C53EFC}" destId="{4530C3A6-0D80-486C-BE3F-58A137217FF3}" srcOrd="0" destOrd="0" presId="urn:microsoft.com/office/officeart/2005/8/layout/vList2"/>
    <dgm:cxn modelId="{874BA484-F13B-4EA2-9B80-C081354168E6}" type="presOf" srcId="{A80FA848-1EBD-4880-9665-BAE67596874F}" destId="{38266383-1E96-4736-B78C-DB2D899E285A}" srcOrd="0" destOrd="0" presId="urn:microsoft.com/office/officeart/2005/8/layout/vList2"/>
    <dgm:cxn modelId="{B3BF9E85-53BB-4155-98AC-72B6C525A7AF}" srcId="{6D6E2E34-CD7D-4671-834A-2743C791A43B}" destId="{A80FA848-1EBD-4880-9665-BAE67596874F}" srcOrd="1" destOrd="0" parTransId="{69B9FC4E-A303-4D37-A87A-F5852B1F4BF5}" sibTransId="{50C9D1DE-9446-4571-9471-BE376C35BA8A}"/>
    <dgm:cxn modelId="{4255713D-B0C8-43C8-97F5-00C9B16C4A36}" type="presParOf" srcId="{4B6D1D3A-15A2-4B3E-BD49-8DCDCB51FF40}" destId="{CDD6580A-9A4E-4C23-9E78-933440BD704E}" srcOrd="0" destOrd="0" presId="urn:microsoft.com/office/officeart/2005/8/layout/vList2"/>
    <dgm:cxn modelId="{E80C28AA-008B-4A5A-A9CB-C424C315B51B}" type="presParOf" srcId="{4B6D1D3A-15A2-4B3E-BD49-8DCDCB51FF40}" destId="{FC0AB477-D0BB-4990-A11C-30C8BD1166C2}" srcOrd="1" destOrd="0" presId="urn:microsoft.com/office/officeart/2005/8/layout/vList2"/>
    <dgm:cxn modelId="{BB7293FC-7B68-49F5-A067-50857375CB5B}" type="presParOf" srcId="{4B6D1D3A-15A2-4B3E-BD49-8DCDCB51FF40}" destId="{38266383-1E96-4736-B78C-DB2D899E285A}" srcOrd="2" destOrd="0" presId="urn:microsoft.com/office/officeart/2005/8/layout/vList2"/>
    <dgm:cxn modelId="{6D61EEE6-CC21-425F-96BD-0F8421ABC2F0}" type="presParOf" srcId="{4B6D1D3A-15A2-4B3E-BD49-8DCDCB51FF40}" destId="{9FAE04DC-116B-456B-96E3-A88E6BC1C37A}" srcOrd="3" destOrd="0" presId="urn:microsoft.com/office/officeart/2005/8/layout/vList2"/>
    <dgm:cxn modelId="{EFFDEF31-DABE-472E-9229-F53ED47E1113}" type="presParOf" srcId="{4B6D1D3A-15A2-4B3E-BD49-8DCDCB51FF40}" destId="{4530C3A6-0D80-486C-BE3F-58A137217F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E5F69-7357-4829-AD9A-397B3F7BB44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2B02FCB-8B9A-4B85-BCD4-9E64088ABD6C}">
      <dgm:prSet/>
      <dgm:spPr/>
      <dgm:t>
        <a:bodyPr/>
        <a:lstStyle/>
        <a:p>
          <a:r>
            <a:rPr lang="de-DE" dirty="0"/>
            <a:t>Strom aus</a:t>
          </a:r>
        </a:p>
      </dgm:t>
    </dgm:pt>
    <dgm:pt modelId="{8CEB0B81-E421-472A-A78E-E177F576E334}" type="parTrans" cxnId="{B6818BAC-4DDB-49FE-A630-51E55917142B}">
      <dgm:prSet/>
      <dgm:spPr/>
      <dgm:t>
        <a:bodyPr/>
        <a:lstStyle/>
        <a:p>
          <a:endParaRPr lang="de-DE"/>
        </a:p>
      </dgm:t>
    </dgm:pt>
    <dgm:pt modelId="{AE7E94E9-61BE-4506-AEA1-3B5B7DDAF531}" type="sibTrans" cxnId="{B6818BAC-4DDB-49FE-A630-51E55917142B}">
      <dgm:prSet/>
      <dgm:spPr/>
      <dgm:t>
        <a:bodyPr/>
        <a:lstStyle/>
        <a:p>
          <a:endParaRPr lang="de-DE"/>
        </a:p>
      </dgm:t>
    </dgm:pt>
    <dgm:pt modelId="{A669E65F-967B-4045-9FA2-8499E01DD74A}">
      <dgm:prSet/>
      <dgm:spPr/>
      <dgm:t>
        <a:bodyPr/>
        <a:lstStyle/>
        <a:p>
          <a:r>
            <a:rPr lang="de-DE" dirty="0"/>
            <a:t>0</a:t>
          </a:r>
        </a:p>
      </dgm:t>
    </dgm:pt>
    <dgm:pt modelId="{436DC90E-79A1-40D1-A3F6-3620B152964D}" type="parTrans" cxnId="{FDBDDEA6-E066-4224-B976-7980DC2A47D0}">
      <dgm:prSet/>
      <dgm:spPr/>
      <dgm:t>
        <a:bodyPr/>
        <a:lstStyle/>
        <a:p>
          <a:endParaRPr lang="de-DE"/>
        </a:p>
      </dgm:t>
    </dgm:pt>
    <dgm:pt modelId="{CB60EA7B-61BA-47DC-9B05-9B7B7462303B}" type="sibTrans" cxnId="{FDBDDEA6-E066-4224-B976-7980DC2A47D0}">
      <dgm:prSet/>
      <dgm:spPr/>
      <dgm:t>
        <a:bodyPr/>
        <a:lstStyle/>
        <a:p>
          <a:endParaRPr lang="de-DE"/>
        </a:p>
      </dgm:t>
    </dgm:pt>
    <dgm:pt modelId="{C3CDC0CE-9A4A-4D4F-ABA8-B01DEF7C1AB5}">
      <dgm:prSet/>
      <dgm:spPr/>
      <dgm:t>
        <a:bodyPr/>
        <a:lstStyle/>
        <a:p>
          <a:r>
            <a:rPr lang="de-DE" dirty="0"/>
            <a:t>1</a:t>
          </a:r>
        </a:p>
      </dgm:t>
    </dgm:pt>
    <dgm:pt modelId="{0938253D-4257-4918-9B41-940A990D2FF5}" type="parTrans" cxnId="{49A5C30C-1F0C-4A6C-80E1-E6CAA8B2C891}">
      <dgm:prSet/>
      <dgm:spPr/>
      <dgm:t>
        <a:bodyPr/>
        <a:lstStyle/>
        <a:p>
          <a:endParaRPr lang="de-DE"/>
        </a:p>
      </dgm:t>
    </dgm:pt>
    <dgm:pt modelId="{D77C1B35-C199-4AF1-8701-8D2FF36D4E13}" type="sibTrans" cxnId="{49A5C30C-1F0C-4A6C-80E1-E6CAA8B2C891}">
      <dgm:prSet/>
      <dgm:spPr/>
      <dgm:t>
        <a:bodyPr/>
        <a:lstStyle/>
        <a:p>
          <a:endParaRPr lang="de-DE"/>
        </a:p>
      </dgm:t>
    </dgm:pt>
    <dgm:pt modelId="{9E45E492-D656-44BD-ADFB-1C5FAD8713F5}">
      <dgm:prSet/>
      <dgm:spPr/>
      <dgm:t>
        <a:bodyPr/>
        <a:lstStyle/>
        <a:p>
          <a:r>
            <a:rPr lang="de-DE" dirty="0"/>
            <a:t>Strom an</a:t>
          </a:r>
        </a:p>
      </dgm:t>
    </dgm:pt>
    <dgm:pt modelId="{B7ECE54F-D027-403B-8409-EBB7DF485067}" type="parTrans" cxnId="{21B5D471-BC43-4949-83EA-7F1BFD05D56F}">
      <dgm:prSet/>
      <dgm:spPr/>
      <dgm:t>
        <a:bodyPr/>
        <a:lstStyle/>
        <a:p>
          <a:endParaRPr lang="de-DE"/>
        </a:p>
      </dgm:t>
    </dgm:pt>
    <dgm:pt modelId="{9363DC12-AF0B-4A2A-980B-2E9A928AAC09}" type="sibTrans" cxnId="{21B5D471-BC43-4949-83EA-7F1BFD05D56F}">
      <dgm:prSet/>
      <dgm:spPr/>
      <dgm:t>
        <a:bodyPr/>
        <a:lstStyle/>
        <a:p>
          <a:endParaRPr lang="de-DE"/>
        </a:p>
      </dgm:t>
    </dgm:pt>
    <dgm:pt modelId="{FB7B4E6E-4772-4224-A5FD-217E632D0D94}">
      <dgm:prSet/>
      <dgm:spPr/>
      <dgm:t>
        <a:bodyPr/>
        <a:lstStyle/>
        <a:p>
          <a:r>
            <a:rPr lang="de-DE" dirty="0"/>
            <a:t>hohes elektrisches Potential</a:t>
          </a:r>
        </a:p>
      </dgm:t>
    </dgm:pt>
    <dgm:pt modelId="{587C3668-B3EC-48C8-81A0-8F0CDEF78040}" type="parTrans" cxnId="{4C57ECDA-A32F-4F1F-BC01-FAD986145A1F}">
      <dgm:prSet/>
      <dgm:spPr/>
      <dgm:t>
        <a:bodyPr/>
        <a:lstStyle/>
        <a:p>
          <a:endParaRPr lang="de-DE"/>
        </a:p>
      </dgm:t>
    </dgm:pt>
    <dgm:pt modelId="{AC1250E3-3338-4604-8889-22F3FE573867}" type="sibTrans" cxnId="{4C57ECDA-A32F-4F1F-BC01-FAD986145A1F}">
      <dgm:prSet/>
      <dgm:spPr/>
      <dgm:t>
        <a:bodyPr/>
        <a:lstStyle/>
        <a:p>
          <a:endParaRPr lang="de-DE"/>
        </a:p>
      </dgm:t>
    </dgm:pt>
    <dgm:pt modelId="{4D384C55-25B4-440A-B752-32745ED2F569}">
      <dgm:prSet/>
      <dgm:spPr/>
      <dgm:t>
        <a:bodyPr/>
        <a:lstStyle/>
        <a:p>
          <a:r>
            <a:rPr lang="de-DE" dirty="0"/>
            <a:t>niedriges Elektrisches Potential</a:t>
          </a:r>
        </a:p>
      </dgm:t>
    </dgm:pt>
    <dgm:pt modelId="{D2F7443D-FBBC-4297-B211-17BC0FE5A9D9}" type="parTrans" cxnId="{32D8A078-75F4-40B3-9E43-C9593D6D13EF}">
      <dgm:prSet/>
      <dgm:spPr/>
      <dgm:t>
        <a:bodyPr/>
        <a:lstStyle/>
        <a:p>
          <a:endParaRPr lang="de-DE"/>
        </a:p>
      </dgm:t>
    </dgm:pt>
    <dgm:pt modelId="{8DEC7876-FAFD-4270-807B-977DC269894B}" type="sibTrans" cxnId="{32D8A078-75F4-40B3-9E43-C9593D6D13EF}">
      <dgm:prSet/>
      <dgm:spPr/>
      <dgm:t>
        <a:bodyPr/>
        <a:lstStyle/>
        <a:p>
          <a:endParaRPr lang="de-DE"/>
        </a:p>
      </dgm:t>
    </dgm:pt>
    <dgm:pt modelId="{A28F3AED-F539-456D-A524-B940E5E87568}">
      <dgm:prSet/>
      <dgm:spPr/>
      <dgm:t>
        <a:bodyPr/>
        <a:lstStyle/>
        <a:p>
          <a:r>
            <a:rPr lang="de-DE" dirty="0"/>
            <a:t>falsch</a:t>
          </a:r>
        </a:p>
      </dgm:t>
    </dgm:pt>
    <dgm:pt modelId="{7629CB49-2DC7-4BE3-BD73-E9894387E68F}" type="parTrans" cxnId="{FA0AC412-1130-45DF-9C39-F81C5FAD474F}">
      <dgm:prSet/>
      <dgm:spPr/>
      <dgm:t>
        <a:bodyPr/>
        <a:lstStyle/>
        <a:p>
          <a:endParaRPr lang="de-DE"/>
        </a:p>
      </dgm:t>
    </dgm:pt>
    <dgm:pt modelId="{F55519F8-585B-45CD-931F-4C53B3D9A42F}" type="sibTrans" cxnId="{FA0AC412-1130-45DF-9C39-F81C5FAD474F}">
      <dgm:prSet/>
      <dgm:spPr/>
      <dgm:t>
        <a:bodyPr/>
        <a:lstStyle/>
        <a:p>
          <a:endParaRPr lang="de-DE"/>
        </a:p>
      </dgm:t>
    </dgm:pt>
    <dgm:pt modelId="{270FF6B4-CDB8-477B-806D-E3B40F7432AB}">
      <dgm:prSet/>
      <dgm:spPr/>
      <dgm:t>
        <a:bodyPr/>
        <a:lstStyle/>
        <a:p>
          <a:r>
            <a:rPr lang="de-DE" dirty="0"/>
            <a:t>wahr</a:t>
          </a:r>
        </a:p>
      </dgm:t>
    </dgm:pt>
    <dgm:pt modelId="{96A71DAA-35C8-491C-BB64-ABC78C3520A6}" type="parTrans" cxnId="{64C98C35-8887-4FDE-9A35-7FD10A78465C}">
      <dgm:prSet/>
      <dgm:spPr/>
      <dgm:t>
        <a:bodyPr/>
        <a:lstStyle/>
        <a:p>
          <a:endParaRPr lang="de-DE"/>
        </a:p>
      </dgm:t>
    </dgm:pt>
    <dgm:pt modelId="{482B671B-BF96-4137-9931-B68E05B64724}" type="sibTrans" cxnId="{64C98C35-8887-4FDE-9A35-7FD10A78465C}">
      <dgm:prSet/>
      <dgm:spPr/>
      <dgm:t>
        <a:bodyPr/>
        <a:lstStyle/>
        <a:p>
          <a:endParaRPr lang="de-DE"/>
        </a:p>
      </dgm:t>
    </dgm:pt>
    <dgm:pt modelId="{C8B87D77-D374-4924-AD83-68A2C6962DA9}" type="pres">
      <dgm:prSet presAssocID="{B64E5F69-7357-4829-AD9A-397B3F7BB4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04EE82-AB01-4DBF-9746-C0659E349807}" type="pres">
      <dgm:prSet presAssocID="{9E45E492-D656-44BD-ADFB-1C5FAD8713F5}" presName="root" presStyleCnt="0"/>
      <dgm:spPr/>
    </dgm:pt>
    <dgm:pt modelId="{D302C69B-BC6F-411C-824D-9267E10FE3A8}" type="pres">
      <dgm:prSet presAssocID="{9E45E492-D656-44BD-ADFB-1C5FAD8713F5}" presName="rootComposite" presStyleCnt="0"/>
      <dgm:spPr/>
    </dgm:pt>
    <dgm:pt modelId="{8F7C9BA2-8AE3-46C8-9C14-19A103295FAE}" type="pres">
      <dgm:prSet presAssocID="{9E45E492-D656-44BD-ADFB-1C5FAD8713F5}" presName="rootText" presStyleLbl="node1" presStyleIdx="0" presStyleCnt="2" custScaleY="37141" custLinFactX="-49728" custLinFactNeighborX="-100000" custLinFactNeighborY="3439"/>
      <dgm:spPr/>
    </dgm:pt>
    <dgm:pt modelId="{202E4F04-6215-4E8F-ABA4-CF52D110701C}" type="pres">
      <dgm:prSet presAssocID="{9E45E492-D656-44BD-ADFB-1C5FAD8713F5}" presName="rootConnector" presStyleLbl="node1" presStyleIdx="0" presStyleCnt="2"/>
      <dgm:spPr/>
    </dgm:pt>
    <dgm:pt modelId="{8BAD9091-31C0-4883-9D65-FA09D5F306FE}" type="pres">
      <dgm:prSet presAssocID="{9E45E492-D656-44BD-ADFB-1C5FAD8713F5}" presName="childShape" presStyleCnt="0"/>
      <dgm:spPr/>
    </dgm:pt>
    <dgm:pt modelId="{16ACDE9A-6786-4590-8889-69F8B0C01C58}" type="pres">
      <dgm:prSet presAssocID="{587C3668-B3EC-48C8-81A0-8F0CDEF78040}" presName="Name13" presStyleLbl="parChTrans1D2" presStyleIdx="0" presStyleCnt="6"/>
      <dgm:spPr/>
    </dgm:pt>
    <dgm:pt modelId="{15FF93FB-4459-4F33-A677-D7EEACFF178D}" type="pres">
      <dgm:prSet presAssocID="{FB7B4E6E-4772-4224-A5FD-217E632D0D94}" presName="childText" presStyleLbl="bgAcc1" presStyleIdx="0" presStyleCnt="6" custLinFactNeighborX="-52787" custLinFactNeighborY="-13813">
        <dgm:presLayoutVars>
          <dgm:bulletEnabled val="1"/>
        </dgm:presLayoutVars>
      </dgm:prSet>
      <dgm:spPr/>
    </dgm:pt>
    <dgm:pt modelId="{1D5F4BE6-0536-4BAD-B45F-9E2AEF90D826}" type="pres">
      <dgm:prSet presAssocID="{96A71DAA-35C8-491C-BB64-ABC78C3520A6}" presName="Name13" presStyleLbl="parChTrans1D2" presStyleIdx="1" presStyleCnt="6"/>
      <dgm:spPr/>
    </dgm:pt>
    <dgm:pt modelId="{83B94376-A098-4683-9FA1-566BD6B86CCA}" type="pres">
      <dgm:prSet presAssocID="{270FF6B4-CDB8-477B-806D-E3B40F7432AB}" presName="childText" presStyleLbl="bgAcc1" presStyleIdx="1" presStyleCnt="6" custScaleY="30827" custLinFactNeighborX="-52787" custLinFactNeighborY="-20801">
        <dgm:presLayoutVars>
          <dgm:bulletEnabled val="1"/>
        </dgm:presLayoutVars>
      </dgm:prSet>
      <dgm:spPr/>
    </dgm:pt>
    <dgm:pt modelId="{318F5963-305D-4804-B37F-7C16531B66D6}" type="pres">
      <dgm:prSet presAssocID="{0938253D-4257-4918-9B41-940A990D2FF5}" presName="Name13" presStyleLbl="parChTrans1D2" presStyleIdx="2" presStyleCnt="6"/>
      <dgm:spPr/>
    </dgm:pt>
    <dgm:pt modelId="{49E28BF7-153F-41E7-8A42-00E05A9903B3}" type="pres">
      <dgm:prSet presAssocID="{C3CDC0CE-9A4A-4D4F-ABA8-B01DEF7C1AB5}" presName="childText" presStyleLbl="bgAcc1" presStyleIdx="2" presStyleCnt="6" custScaleY="31542" custLinFactNeighborX="-52787" custLinFactNeighborY="-26997">
        <dgm:presLayoutVars>
          <dgm:bulletEnabled val="1"/>
        </dgm:presLayoutVars>
      </dgm:prSet>
      <dgm:spPr/>
    </dgm:pt>
    <dgm:pt modelId="{900101DA-8FAC-4279-A533-2A44364E13D3}" type="pres">
      <dgm:prSet presAssocID="{E2B02FCB-8B9A-4B85-BCD4-9E64088ABD6C}" presName="root" presStyleCnt="0"/>
      <dgm:spPr/>
    </dgm:pt>
    <dgm:pt modelId="{1FEB08FA-1685-4C17-B3F5-3A14E43E2084}" type="pres">
      <dgm:prSet presAssocID="{E2B02FCB-8B9A-4B85-BCD4-9E64088ABD6C}" presName="rootComposite" presStyleCnt="0"/>
      <dgm:spPr/>
    </dgm:pt>
    <dgm:pt modelId="{F3AC0306-AC37-4556-8E19-5A0E7DD5530B}" type="pres">
      <dgm:prSet presAssocID="{E2B02FCB-8B9A-4B85-BCD4-9E64088ABD6C}" presName="rootText" presStyleLbl="node1" presStyleIdx="1" presStyleCnt="2" custScaleY="37180" custLinFactNeighborX="-58446" custLinFactNeighborY="3517"/>
      <dgm:spPr/>
    </dgm:pt>
    <dgm:pt modelId="{62B8D82C-A44A-491A-98BE-2621CF2F7957}" type="pres">
      <dgm:prSet presAssocID="{E2B02FCB-8B9A-4B85-BCD4-9E64088ABD6C}" presName="rootConnector" presStyleLbl="node1" presStyleIdx="1" presStyleCnt="2"/>
      <dgm:spPr/>
    </dgm:pt>
    <dgm:pt modelId="{40C5CAD4-D2F3-48A6-90D7-F75AD8DB7BB2}" type="pres">
      <dgm:prSet presAssocID="{E2B02FCB-8B9A-4B85-BCD4-9E64088ABD6C}" presName="childShape" presStyleCnt="0"/>
      <dgm:spPr/>
    </dgm:pt>
    <dgm:pt modelId="{3B75D514-7403-4852-9C0F-3F851B9B6EB5}" type="pres">
      <dgm:prSet presAssocID="{D2F7443D-FBBC-4297-B211-17BC0FE5A9D9}" presName="Name13" presStyleLbl="parChTrans1D2" presStyleIdx="3" presStyleCnt="6"/>
      <dgm:spPr/>
    </dgm:pt>
    <dgm:pt modelId="{5436666C-FC85-4B88-A56F-4BA2343BFBF6}" type="pres">
      <dgm:prSet presAssocID="{4D384C55-25B4-440A-B752-32745ED2F569}" presName="childText" presStyleLbl="bgAcc1" presStyleIdx="3" presStyleCnt="6" custLinFactNeighborX="-75068" custLinFactNeighborY="-8217">
        <dgm:presLayoutVars>
          <dgm:bulletEnabled val="1"/>
        </dgm:presLayoutVars>
      </dgm:prSet>
      <dgm:spPr/>
    </dgm:pt>
    <dgm:pt modelId="{0653C809-7EBC-4B16-A17E-DAAB9DFB60A2}" type="pres">
      <dgm:prSet presAssocID="{7629CB49-2DC7-4BE3-BD73-E9894387E68F}" presName="Name13" presStyleLbl="parChTrans1D2" presStyleIdx="4" presStyleCnt="6"/>
      <dgm:spPr/>
    </dgm:pt>
    <dgm:pt modelId="{A7F9F367-5E0E-4461-AD07-0C5866DB225E}" type="pres">
      <dgm:prSet presAssocID="{A28F3AED-F539-456D-A524-B940E5E87568}" presName="childText" presStyleLbl="bgAcc1" presStyleIdx="4" presStyleCnt="6" custScaleY="33857" custLinFactNeighborX="-73408" custLinFactNeighborY="-19729">
        <dgm:presLayoutVars>
          <dgm:bulletEnabled val="1"/>
        </dgm:presLayoutVars>
      </dgm:prSet>
      <dgm:spPr/>
    </dgm:pt>
    <dgm:pt modelId="{B87E19E9-3AE3-4003-87F2-F7A3E50F61EA}" type="pres">
      <dgm:prSet presAssocID="{436DC90E-79A1-40D1-A3F6-3620B152964D}" presName="Name13" presStyleLbl="parChTrans1D2" presStyleIdx="5" presStyleCnt="6"/>
      <dgm:spPr/>
    </dgm:pt>
    <dgm:pt modelId="{98B5A3C1-C531-4243-B8EA-ACCA06C8CDA4}" type="pres">
      <dgm:prSet presAssocID="{A669E65F-967B-4045-9FA2-8499E01DD74A}" presName="childText" presStyleLbl="bgAcc1" presStyleIdx="5" presStyleCnt="6" custScaleY="33077" custLinFactNeighborX="-73286" custLinFactNeighborY="-28452">
        <dgm:presLayoutVars>
          <dgm:bulletEnabled val="1"/>
        </dgm:presLayoutVars>
      </dgm:prSet>
      <dgm:spPr/>
    </dgm:pt>
  </dgm:ptLst>
  <dgm:cxnLst>
    <dgm:cxn modelId="{49A5C30C-1F0C-4A6C-80E1-E6CAA8B2C891}" srcId="{9E45E492-D656-44BD-ADFB-1C5FAD8713F5}" destId="{C3CDC0CE-9A4A-4D4F-ABA8-B01DEF7C1AB5}" srcOrd="2" destOrd="0" parTransId="{0938253D-4257-4918-9B41-940A990D2FF5}" sibTransId="{D77C1B35-C199-4AF1-8701-8D2FF36D4E13}"/>
    <dgm:cxn modelId="{657CAC0E-A109-4732-9E42-6D2404C8F6A0}" type="presOf" srcId="{A28F3AED-F539-456D-A524-B940E5E87568}" destId="{A7F9F367-5E0E-4461-AD07-0C5866DB225E}" srcOrd="0" destOrd="0" presId="urn:microsoft.com/office/officeart/2005/8/layout/hierarchy3"/>
    <dgm:cxn modelId="{FA0AC412-1130-45DF-9C39-F81C5FAD474F}" srcId="{E2B02FCB-8B9A-4B85-BCD4-9E64088ABD6C}" destId="{A28F3AED-F539-456D-A524-B940E5E87568}" srcOrd="1" destOrd="0" parTransId="{7629CB49-2DC7-4BE3-BD73-E9894387E68F}" sibTransId="{F55519F8-585B-45CD-931F-4C53B3D9A42F}"/>
    <dgm:cxn modelId="{64C98C35-8887-4FDE-9A35-7FD10A78465C}" srcId="{9E45E492-D656-44BD-ADFB-1C5FAD8713F5}" destId="{270FF6B4-CDB8-477B-806D-E3B40F7432AB}" srcOrd="1" destOrd="0" parTransId="{96A71DAA-35C8-491C-BB64-ABC78C3520A6}" sibTransId="{482B671B-BF96-4137-9931-B68E05B64724}"/>
    <dgm:cxn modelId="{C6E9323B-25A1-4C6B-B71A-8A94617FB888}" type="presOf" srcId="{C3CDC0CE-9A4A-4D4F-ABA8-B01DEF7C1AB5}" destId="{49E28BF7-153F-41E7-8A42-00E05A9903B3}" srcOrd="0" destOrd="0" presId="urn:microsoft.com/office/officeart/2005/8/layout/hierarchy3"/>
    <dgm:cxn modelId="{642CE15D-C142-4DC3-8D4F-43C9E6034E13}" type="presOf" srcId="{436DC90E-79A1-40D1-A3F6-3620B152964D}" destId="{B87E19E9-3AE3-4003-87F2-F7A3E50F61EA}" srcOrd="0" destOrd="0" presId="urn:microsoft.com/office/officeart/2005/8/layout/hierarchy3"/>
    <dgm:cxn modelId="{0B67675E-7CC3-4C3C-BE41-F5BA504A6E4A}" type="presOf" srcId="{96A71DAA-35C8-491C-BB64-ABC78C3520A6}" destId="{1D5F4BE6-0536-4BAD-B45F-9E2AEF90D826}" srcOrd="0" destOrd="0" presId="urn:microsoft.com/office/officeart/2005/8/layout/hierarchy3"/>
    <dgm:cxn modelId="{F67F4941-B671-4917-B653-FEB7A9F62A41}" type="presOf" srcId="{FB7B4E6E-4772-4224-A5FD-217E632D0D94}" destId="{15FF93FB-4459-4F33-A677-D7EEACFF178D}" srcOrd="0" destOrd="0" presId="urn:microsoft.com/office/officeart/2005/8/layout/hierarchy3"/>
    <dgm:cxn modelId="{68329667-47FC-4054-A420-F346143A1311}" type="presOf" srcId="{E2B02FCB-8B9A-4B85-BCD4-9E64088ABD6C}" destId="{62B8D82C-A44A-491A-98BE-2621CF2F7957}" srcOrd="1" destOrd="0" presId="urn:microsoft.com/office/officeart/2005/8/layout/hierarchy3"/>
    <dgm:cxn modelId="{44516C69-C3F5-4D27-A7ED-18C14CE601FA}" type="presOf" srcId="{587C3668-B3EC-48C8-81A0-8F0CDEF78040}" destId="{16ACDE9A-6786-4590-8889-69F8B0C01C58}" srcOrd="0" destOrd="0" presId="urn:microsoft.com/office/officeart/2005/8/layout/hierarchy3"/>
    <dgm:cxn modelId="{21B5D471-BC43-4949-83EA-7F1BFD05D56F}" srcId="{B64E5F69-7357-4829-AD9A-397B3F7BB44E}" destId="{9E45E492-D656-44BD-ADFB-1C5FAD8713F5}" srcOrd="0" destOrd="0" parTransId="{B7ECE54F-D027-403B-8409-EBB7DF485067}" sibTransId="{9363DC12-AF0B-4A2A-980B-2E9A928AAC09}"/>
    <dgm:cxn modelId="{E06A5F77-D24B-4943-ACA7-7DD909654D17}" type="presOf" srcId="{270FF6B4-CDB8-477B-806D-E3B40F7432AB}" destId="{83B94376-A098-4683-9FA1-566BD6B86CCA}" srcOrd="0" destOrd="0" presId="urn:microsoft.com/office/officeart/2005/8/layout/hierarchy3"/>
    <dgm:cxn modelId="{32D8A078-75F4-40B3-9E43-C9593D6D13EF}" srcId="{E2B02FCB-8B9A-4B85-BCD4-9E64088ABD6C}" destId="{4D384C55-25B4-440A-B752-32745ED2F569}" srcOrd="0" destOrd="0" parTransId="{D2F7443D-FBBC-4297-B211-17BC0FE5A9D9}" sibTransId="{8DEC7876-FAFD-4270-807B-977DC269894B}"/>
    <dgm:cxn modelId="{1FF1FD7B-2F15-43EB-9989-5F1B15156B91}" type="presOf" srcId="{D2F7443D-FBBC-4297-B211-17BC0FE5A9D9}" destId="{3B75D514-7403-4852-9C0F-3F851B9B6EB5}" srcOrd="0" destOrd="0" presId="urn:microsoft.com/office/officeart/2005/8/layout/hierarchy3"/>
    <dgm:cxn modelId="{872E4C8C-4ADB-495E-AD31-1BDD0271AC2D}" type="presOf" srcId="{0938253D-4257-4918-9B41-940A990D2FF5}" destId="{318F5963-305D-4804-B37F-7C16531B66D6}" srcOrd="0" destOrd="0" presId="urn:microsoft.com/office/officeart/2005/8/layout/hierarchy3"/>
    <dgm:cxn modelId="{D887A890-2644-47B5-9656-B3F471F2C75F}" type="presOf" srcId="{9E45E492-D656-44BD-ADFB-1C5FAD8713F5}" destId="{202E4F04-6215-4E8F-ABA4-CF52D110701C}" srcOrd="1" destOrd="0" presId="urn:microsoft.com/office/officeart/2005/8/layout/hierarchy3"/>
    <dgm:cxn modelId="{FDBDDEA6-E066-4224-B976-7980DC2A47D0}" srcId="{E2B02FCB-8B9A-4B85-BCD4-9E64088ABD6C}" destId="{A669E65F-967B-4045-9FA2-8499E01DD74A}" srcOrd="2" destOrd="0" parTransId="{436DC90E-79A1-40D1-A3F6-3620B152964D}" sibTransId="{CB60EA7B-61BA-47DC-9B05-9B7B7462303B}"/>
    <dgm:cxn modelId="{F47761A8-3F43-4FC2-89BA-5ADC221508C8}" type="presOf" srcId="{9E45E492-D656-44BD-ADFB-1C5FAD8713F5}" destId="{8F7C9BA2-8AE3-46C8-9C14-19A103295FAE}" srcOrd="0" destOrd="0" presId="urn:microsoft.com/office/officeart/2005/8/layout/hierarchy3"/>
    <dgm:cxn modelId="{B6818BAC-4DDB-49FE-A630-51E55917142B}" srcId="{B64E5F69-7357-4829-AD9A-397B3F7BB44E}" destId="{E2B02FCB-8B9A-4B85-BCD4-9E64088ABD6C}" srcOrd="1" destOrd="0" parTransId="{8CEB0B81-E421-472A-A78E-E177F576E334}" sibTransId="{AE7E94E9-61BE-4506-AEA1-3B5B7DDAF531}"/>
    <dgm:cxn modelId="{9C8D6DCB-E264-43AD-911E-1058EBD5BDB5}" type="presOf" srcId="{B64E5F69-7357-4829-AD9A-397B3F7BB44E}" destId="{C8B87D77-D374-4924-AD83-68A2C6962DA9}" srcOrd="0" destOrd="0" presId="urn:microsoft.com/office/officeart/2005/8/layout/hierarchy3"/>
    <dgm:cxn modelId="{3AA9DAD1-C1A1-4212-B5BF-D84EE2814102}" type="presOf" srcId="{7629CB49-2DC7-4BE3-BD73-E9894387E68F}" destId="{0653C809-7EBC-4B16-A17E-DAAB9DFB60A2}" srcOrd="0" destOrd="0" presId="urn:microsoft.com/office/officeart/2005/8/layout/hierarchy3"/>
    <dgm:cxn modelId="{BC678DDA-8A2D-4658-BF6B-995CB5152139}" type="presOf" srcId="{4D384C55-25B4-440A-B752-32745ED2F569}" destId="{5436666C-FC85-4B88-A56F-4BA2343BFBF6}" srcOrd="0" destOrd="0" presId="urn:microsoft.com/office/officeart/2005/8/layout/hierarchy3"/>
    <dgm:cxn modelId="{4C57ECDA-A32F-4F1F-BC01-FAD986145A1F}" srcId="{9E45E492-D656-44BD-ADFB-1C5FAD8713F5}" destId="{FB7B4E6E-4772-4224-A5FD-217E632D0D94}" srcOrd="0" destOrd="0" parTransId="{587C3668-B3EC-48C8-81A0-8F0CDEF78040}" sibTransId="{AC1250E3-3338-4604-8889-22F3FE573867}"/>
    <dgm:cxn modelId="{D13E0FDC-C37F-4DDA-8A66-AF0C6A0360C8}" type="presOf" srcId="{E2B02FCB-8B9A-4B85-BCD4-9E64088ABD6C}" destId="{F3AC0306-AC37-4556-8E19-5A0E7DD5530B}" srcOrd="0" destOrd="0" presId="urn:microsoft.com/office/officeart/2005/8/layout/hierarchy3"/>
    <dgm:cxn modelId="{0E183FE1-4BD0-415D-B39F-8D0A4FA47FF9}" type="presOf" srcId="{A669E65F-967B-4045-9FA2-8499E01DD74A}" destId="{98B5A3C1-C531-4243-B8EA-ACCA06C8CDA4}" srcOrd="0" destOrd="0" presId="urn:microsoft.com/office/officeart/2005/8/layout/hierarchy3"/>
    <dgm:cxn modelId="{E88A1477-64DD-43F9-B584-AA3E28642CF0}" type="presParOf" srcId="{C8B87D77-D374-4924-AD83-68A2C6962DA9}" destId="{7804EE82-AB01-4DBF-9746-C0659E349807}" srcOrd="0" destOrd="0" presId="urn:microsoft.com/office/officeart/2005/8/layout/hierarchy3"/>
    <dgm:cxn modelId="{FDEB7E82-42B9-4BD1-A257-C6735841F43F}" type="presParOf" srcId="{7804EE82-AB01-4DBF-9746-C0659E349807}" destId="{D302C69B-BC6F-411C-824D-9267E10FE3A8}" srcOrd="0" destOrd="0" presId="urn:microsoft.com/office/officeart/2005/8/layout/hierarchy3"/>
    <dgm:cxn modelId="{921AFF06-5B58-485B-8B97-4DCA2D68CB86}" type="presParOf" srcId="{D302C69B-BC6F-411C-824D-9267E10FE3A8}" destId="{8F7C9BA2-8AE3-46C8-9C14-19A103295FAE}" srcOrd="0" destOrd="0" presId="urn:microsoft.com/office/officeart/2005/8/layout/hierarchy3"/>
    <dgm:cxn modelId="{ACE32744-67A0-4A59-B40B-574F071A1B1E}" type="presParOf" srcId="{D302C69B-BC6F-411C-824D-9267E10FE3A8}" destId="{202E4F04-6215-4E8F-ABA4-CF52D110701C}" srcOrd="1" destOrd="0" presId="urn:microsoft.com/office/officeart/2005/8/layout/hierarchy3"/>
    <dgm:cxn modelId="{ADC2DBCF-D365-407E-A0BC-D07A4A2A56E0}" type="presParOf" srcId="{7804EE82-AB01-4DBF-9746-C0659E349807}" destId="{8BAD9091-31C0-4883-9D65-FA09D5F306FE}" srcOrd="1" destOrd="0" presId="urn:microsoft.com/office/officeart/2005/8/layout/hierarchy3"/>
    <dgm:cxn modelId="{F84D9BFB-C406-4C42-879B-963AF6E98524}" type="presParOf" srcId="{8BAD9091-31C0-4883-9D65-FA09D5F306FE}" destId="{16ACDE9A-6786-4590-8889-69F8B0C01C58}" srcOrd="0" destOrd="0" presId="urn:microsoft.com/office/officeart/2005/8/layout/hierarchy3"/>
    <dgm:cxn modelId="{D43A42EF-993E-4CE0-A33B-3FBDB3DFFEE2}" type="presParOf" srcId="{8BAD9091-31C0-4883-9D65-FA09D5F306FE}" destId="{15FF93FB-4459-4F33-A677-D7EEACFF178D}" srcOrd="1" destOrd="0" presId="urn:microsoft.com/office/officeart/2005/8/layout/hierarchy3"/>
    <dgm:cxn modelId="{604A4D79-CF0F-4185-A5FD-137E28E3FD24}" type="presParOf" srcId="{8BAD9091-31C0-4883-9D65-FA09D5F306FE}" destId="{1D5F4BE6-0536-4BAD-B45F-9E2AEF90D826}" srcOrd="2" destOrd="0" presId="urn:microsoft.com/office/officeart/2005/8/layout/hierarchy3"/>
    <dgm:cxn modelId="{418F8758-2163-45C3-9C73-78FE7F0CF338}" type="presParOf" srcId="{8BAD9091-31C0-4883-9D65-FA09D5F306FE}" destId="{83B94376-A098-4683-9FA1-566BD6B86CCA}" srcOrd="3" destOrd="0" presId="urn:microsoft.com/office/officeart/2005/8/layout/hierarchy3"/>
    <dgm:cxn modelId="{4AA90DE0-C4F5-4D70-A295-203141B693E9}" type="presParOf" srcId="{8BAD9091-31C0-4883-9D65-FA09D5F306FE}" destId="{318F5963-305D-4804-B37F-7C16531B66D6}" srcOrd="4" destOrd="0" presId="urn:microsoft.com/office/officeart/2005/8/layout/hierarchy3"/>
    <dgm:cxn modelId="{936F1E39-BFFD-4876-B8AB-EEE6B839382D}" type="presParOf" srcId="{8BAD9091-31C0-4883-9D65-FA09D5F306FE}" destId="{49E28BF7-153F-41E7-8A42-00E05A9903B3}" srcOrd="5" destOrd="0" presId="urn:microsoft.com/office/officeart/2005/8/layout/hierarchy3"/>
    <dgm:cxn modelId="{CD6BD3B8-39F9-4497-A164-0ABC630FD2A4}" type="presParOf" srcId="{C8B87D77-D374-4924-AD83-68A2C6962DA9}" destId="{900101DA-8FAC-4279-A533-2A44364E13D3}" srcOrd="1" destOrd="0" presId="urn:microsoft.com/office/officeart/2005/8/layout/hierarchy3"/>
    <dgm:cxn modelId="{80FFEADD-AD20-41FF-B181-C2EB580FAFAA}" type="presParOf" srcId="{900101DA-8FAC-4279-A533-2A44364E13D3}" destId="{1FEB08FA-1685-4C17-B3F5-3A14E43E2084}" srcOrd="0" destOrd="0" presId="urn:microsoft.com/office/officeart/2005/8/layout/hierarchy3"/>
    <dgm:cxn modelId="{058634B2-8018-4FF4-8A0B-B503070EE059}" type="presParOf" srcId="{1FEB08FA-1685-4C17-B3F5-3A14E43E2084}" destId="{F3AC0306-AC37-4556-8E19-5A0E7DD5530B}" srcOrd="0" destOrd="0" presId="urn:microsoft.com/office/officeart/2005/8/layout/hierarchy3"/>
    <dgm:cxn modelId="{2E8AA436-411C-4732-9D3E-09E0475EED72}" type="presParOf" srcId="{1FEB08FA-1685-4C17-B3F5-3A14E43E2084}" destId="{62B8D82C-A44A-491A-98BE-2621CF2F7957}" srcOrd="1" destOrd="0" presId="urn:microsoft.com/office/officeart/2005/8/layout/hierarchy3"/>
    <dgm:cxn modelId="{7F6D4663-4DA2-432F-B020-5FB5C35879FD}" type="presParOf" srcId="{900101DA-8FAC-4279-A533-2A44364E13D3}" destId="{40C5CAD4-D2F3-48A6-90D7-F75AD8DB7BB2}" srcOrd="1" destOrd="0" presId="urn:microsoft.com/office/officeart/2005/8/layout/hierarchy3"/>
    <dgm:cxn modelId="{2512E29C-FCF1-477B-93B1-4200099E9844}" type="presParOf" srcId="{40C5CAD4-D2F3-48A6-90D7-F75AD8DB7BB2}" destId="{3B75D514-7403-4852-9C0F-3F851B9B6EB5}" srcOrd="0" destOrd="0" presId="urn:microsoft.com/office/officeart/2005/8/layout/hierarchy3"/>
    <dgm:cxn modelId="{869613D1-B272-45E7-81A2-59F4A3FB5A86}" type="presParOf" srcId="{40C5CAD4-D2F3-48A6-90D7-F75AD8DB7BB2}" destId="{5436666C-FC85-4B88-A56F-4BA2343BFBF6}" srcOrd="1" destOrd="0" presId="urn:microsoft.com/office/officeart/2005/8/layout/hierarchy3"/>
    <dgm:cxn modelId="{A43F30A9-61AC-4391-92AD-7C1EDC4DEA3F}" type="presParOf" srcId="{40C5CAD4-D2F3-48A6-90D7-F75AD8DB7BB2}" destId="{0653C809-7EBC-4B16-A17E-DAAB9DFB60A2}" srcOrd="2" destOrd="0" presId="urn:microsoft.com/office/officeart/2005/8/layout/hierarchy3"/>
    <dgm:cxn modelId="{1BA0AAE6-BF48-4089-BB2A-142BD015FAB4}" type="presParOf" srcId="{40C5CAD4-D2F3-48A6-90D7-F75AD8DB7BB2}" destId="{A7F9F367-5E0E-4461-AD07-0C5866DB225E}" srcOrd="3" destOrd="0" presId="urn:microsoft.com/office/officeart/2005/8/layout/hierarchy3"/>
    <dgm:cxn modelId="{96B1F9D0-320F-4E72-A7C1-F50E72DA5C32}" type="presParOf" srcId="{40C5CAD4-D2F3-48A6-90D7-F75AD8DB7BB2}" destId="{B87E19E9-3AE3-4003-87F2-F7A3E50F61EA}" srcOrd="4" destOrd="0" presId="urn:microsoft.com/office/officeart/2005/8/layout/hierarchy3"/>
    <dgm:cxn modelId="{D203C397-3220-4A61-93B7-0D33C9633486}" type="presParOf" srcId="{40C5CAD4-D2F3-48A6-90D7-F75AD8DB7BB2}" destId="{98B5A3C1-C531-4243-B8EA-ACCA06C8CDA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A5340A-169A-4EB8-9BD5-428CBD6AA6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85FC78-3198-43BC-B5E6-CA9D39BFB80F}">
      <dgm:prSet/>
      <dgm:spPr/>
      <dgm:t>
        <a:bodyPr/>
        <a:lstStyle/>
        <a:p>
          <a:r>
            <a:rPr lang="de-DE"/>
            <a:t>Logikgatter:</a:t>
          </a:r>
        </a:p>
      </dgm:t>
    </dgm:pt>
    <dgm:pt modelId="{E9FC64C4-03B2-473F-82D5-F8DAD587951A}" type="parTrans" cxnId="{A7518AD2-3A2D-4AED-B806-438BC135D571}">
      <dgm:prSet/>
      <dgm:spPr/>
      <dgm:t>
        <a:bodyPr/>
        <a:lstStyle/>
        <a:p>
          <a:endParaRPr lang="de-DE"/>
        </a:p>
      </dgm:t>
    </dgm:pt>
    <dgm:pt modelId="{1C2C5441-5CD7-4B2D-9C5C-DE20F8E06BA8}" type="sibTrans" cxnId="{A7518AD2-3A2D-4AED-B806-438BC135D571}">
      <dgm:prSet/>
      <dgm:spPr/>
      <dgm:t>
        <a:bodyPr/>
        <a:lstStyle/>
        <a:p>
          <a:endParaRPr lang="de-DE"/>
        </a:p>
      </dgm:t>
    </dgm:pt>
    <dgm:pt modelId="{C8D98671-EFE4-45D4-87C4-261062A09882}">
      <dgm:prSet/>
      <dgm:spPr/>
      <dgm:t>
        <a:bodyPr/>
        <a:lstStyle/>
        <a:p>
          <a:r>
            <a:rPr lang="de-DE" dirty="0"/>
            <a:t>aktives elektronisches Bauteil</a:t>
          </a:r>
        </a:p>
      </dgm:t>
    </dgm:pt>
    <dgm:pt modelId="{D8DDF03C-C6CE-41A7-9439-3AB96D2DCEED}" type="parTrans" cxnId="{527C5AB2-22E3-4E3A-8CA6-AF54FEC73161}">
      <dgm:prSet/>
      <dgm:spPr/>
      <dgm:t>
        <a:bodyPr/>
        <a:lstStyle/>
        <a:p>
          <a:endParaRPr lang="de-DE"/>
        </a:p>
      </dgm:t>
    </dgm:pt>
    <dgm:pt modelId="{F8238C24-35BC-4A4E-A8C8-F99E228B912E}" type="sibTrans" cxnId="{527C5AB2-22E3-4E3A-8CA6-AF54FEC73161}">
      <dgm:prSet/>
      <dgm:spPr/>
      <dgm:t>
        <a:bodyPr/>
        <a:lstStyle/>
        <a:p>
          <a:endParaRPr lang="de-DE"/>
        </a:p>
      </dgm:t>
    </dgm:pt>
    <dgm:pt modelId="{B5230A77-2A3F-4306-A7B7-36C4AB8B2A6C}">
      <dgm:prSet/>
      <dgm:spPr/>
      <dgm:t>
        <a:bodyPr/>
        <a:lstStyle/>
        <a:p>
          <a:r>
            <a:rPr lang="de-DE" dirty="0"/>
            <a:t>Implementiert eine logische Verknüpfung</a:t>
          </a:r>
        </a:p>
      </dgm:t>
    </dgm:pt>
    <dgm:pt modelId="{F04ACF68-3263-472F-ACC4-F5318A61F0B2}" type="parTrans" cxnId="{92C99E3F-629C-4D8D-A64F-5E6A3F149163}">
      <dgm:prSet/>
      <dgm:spPr/>
      <dgm:t>
        <a:bodyPr/>
        <a:lstStyle/>
        <a:p>
          <a:endParaRPr lang="de-DE"/>
        </a:p>
      </dgm:t>
    </dgm:pt>
    <dgm:pt modelId="{7D0D0464-B338-4565-859F-9E744D5CB4F3}" type="sibTrans" cxnId="{92C99E3F-629C-4D8D-A64F-5E6A3F149163}">
      <dgm:prSet/>
      <dgm:spPr/>
      <dgm:t>
        <a:bodyPr/>
        <a:lstStyle/>
        <a:p>
          <a:endParaRPr lang="de-DE"/>
        </a:p>
      </dgm:t>
    </dgm:pt>
    <dgm:pt modelId="{C7E474BC-22A7-42A7-8635-A9CB80BCF66E}">
      <dgm:prSet/>
      <dgm:spPr/>
      <dgm:t>
        <a:bodyPr/>
        <a:lstStyle/>
        <a:p>
          <a:r>
            <a:rPr lang="de-DE"/>
            <a:t>Logikebene:</a:t>
          </a:r>
        </a:p>
      </dgm:t>
    </dgm:pt>
    <dgm:pt modelId="{847C0AC4-74A3-4B0A-B7A4-988868C2FDE5}" type="parTrans" cxnId="{8C211302-FA60-42A3-9658-D3B80D1E8B70}">
      <dgm:prSet/>
      <dgm:spPr/>
      <dgm:t>
        <a:bodyPr/>
        <a:lstStyle/>
        <a:p>
          <a:endParaRPr lang="de-DE"/>
        </a:p>
      </dgm:t>
    </dgm:pt>
    <dgm:pt modelId="{2FFE781F-DA75-4BF1-AF5F-B624A7AFC81D}" type="sibTrans" cxnId="{8C211302-FA60-42A3-9658-D3B80D1E8B70}">
      <dgm:prSet/>
      <dgm:spPr/>
      <dgm:t>
        <a:bodyPr/>
        <a:lstStyle/>
        <a:p>
          <a:endParaRPr lang="de-DE"/>
        </a:p>
      </dgm:t>
    </dgm:pt>
    <dgm:pt modelId="{3CC56F61-CFBB-4630-B9B7-AB4174DE349A}">
      <dgm:prSet/>
      <dgm:spPr/>
      <dgm:t>
        <a:bodyPr/>
        <a:lstStyle/>
        <a:p>
          <a:r>
            <a:rPr lang="de-DE" dirty="0"/>
            <a:t>Vernachlässigen der elektronischen Aspekte</a:t>
          </a:r>
        </a:p>
      </dgm:t>
    </dgm:pt>
    <dgm:pt modelId="{0A35C2F2-79A8-4554-AABF-042F7CD2F9B4}" type="parTrans" cxnId="{FD63CBCD-5805-47B3-972F-8865318995F0}">
      <dgm:prSet/>
      <dgm:spPr/>
      <dgm:t>
        <a:bodyPr/>
        <a:lstStyle/>
        <a:p>
          <a:endParaRPr lang="de-DE"/>
        </a:p>
      </dgm:t>
    </dgm:pt>
    <dgm:pt modelId="{A278C336-7944-47ED-9C2E-C6CE5285D3D1}" type="sibTrans" cxnId="{FD63CBCD-5805-47B3-972F-8865318995F0}">
      <dgm:prSet/>
      <dgm:spPr/>
      <dgm:t>
        <a:bodyPr/>
        <a:lstStyle/>
        <a:p>
          <a:endParaRPr lang="de-DE"/>
        </a:p>
      </dgm:t>
    </dgm:pt>
    <dgm:pt modelId="{B0967351-2BB4-40CA-8F47-6DF733C65C3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de-DE" dirty="0"/>
            <a:t>⇒Digitale Elektronik</a:t>
          </a:r>
        </a:p>
      </dgm:t>
    </dgm:pt>
    <dgm:pt modelId="{C604B4D0-9E34-4079-B0C8-17AD03786817}" type="parTrans" cxnId="{343B1845-2D16-460D-BD4B-6F38D62350E4}">
      <dgm:prSet/>
      <dgm:spPr/>
      <dgm:t>
        <a:bodyPr/>
        <a:lstStyle/>
        <a:p>
          <a:endParaRPr lang="de-DE"/>
        </a:p>
      </dgm:t>
    </dgm:pt>
    <dgm:pt modelId="{430CF29B-D014-4FBF-984A-9B7E95FBF7A9}" type="sibTrans" cxnId="{343B1845-2D16-460D-BD4B-6F38D62350E4}">
      <dgm:prSet/>
      <dgm:spPr/>
      <dgm:t>
        <a:bodyPr/>
        <a:lstStyle/>
        <a:p>
          <a:endParaRPr lang="de-DE"/>
        </a:p>
      </dgm:t>
    </dgm:pt>
    <dgm:pt modelId="{6C093F32-A7BB-4DE6-9710-DA86616B86AE}">
      <dgm:prSet/>
      <dgm:spPr/>
      <dgm:t>
        <a:bodyPr/>
        <a:lstStyle/>
        <a:p>
          <a:r>
            <a:rPr lang="de-DE" dirty="0"/>
            <a:t>Rein logische Funktion eine Schaltkreises</a:t>
          </a:r>
        </a:p>
      </dgm:t>
    </dgm:pt>
    <dgm:pt modelId="{B9E5E207-D0E8-4474-8879-94AB092FE7C3}" type="parTrans" cxnId="{B304989F-0981-4472-8FDB-6BF2F0873AC6}">
      <dgm:prSet/>
      <dgm:spPr/>
      <dgm:t>
        <a:bodyPr/>
        <a:lstStyle/>
        <a:p>
          <a:endParaRPr lang="de-DE"/>
        </a:p>
      </dgm:t>
    </dgm:pt>
    <dgm:pt modelId="{5D268EF3-0E4A-4FC9-A304-93C187079DAA}" type="sibTrans" cxnId="{B304989F-0981-4472-8FDB-6BF2F0873AC6}">
      <dgm:prSet/>
      <dgm:spPr/>
      <dgm:t>
        <a:bodyPr/>
        <a:lstStyle/>
        <a:p>
          <a:endParaRPr lang="de-DE"/>
        </a:p>
      </dgm:t>
    </dgm:pt>
    <dgm:pt modelId="{09029542-E488-4B1D-AB3F-5B42071E4E0A}" type="pres">
      <dgm:prSet presAssocID="{A1A5340A-169A-4EB8-9BD5-428CBD6AA616}" presName="linear" presStyleCnt="0">
        <dgm:presLayoutVars>
          <dgm:animLvl val="lvl"/>
          <dgm:resizeHandles val="exact"/>
        </dgm:presLayoutVars>
      </dgm:prSet>
      <dgm:spPr/>
    </dgm:pt>
    <dgm:pt modelId="{E33F9892-28C9-4482-A29C-3A7151925A6E}" type="pres">
      <dgm:prSet presAssocID="{9385FC78-3198-43BC-B5E6-CA9D39BFB80F}" presName="parentText" presStyleLbl="node1" presStyleIdx="0" presStyleCnt="2" custScaleY="74948">
        <dgm:presLayoutVars>
          <dgm:chMax val="0"/>
          <dgm:bulletEnabled val="1"/>
        </dgm:presLayoutVars>
      </dgm:prSet>
      <dgm:spPr/>
    </dgm:pt>
    <dgm:pt modelId="{980FC093-1958-4448-8CD8-1B2145044150}" type="pres">
      <dgm:prSet presAssocID="{9385FC78-3198-43BC-B5E6-CA9D39BFB80F}" presName="childText" presStyleLbl="revTx" presStyleIdx="0" presStyleCnt="2">
        <dgm:presLayoutVars>
          <dgm:bulletEnabled val="1"/>
        </dgm:presLayoutVars>
      </dgm:prSet>
      <dgm:spPr/>
    </dgm:pt>
    <dgm:pt modelId="{31410338-512C-4073-A6BD-A8B58CEEE661}" type="pres">
      <dgm:prSet presAssocID="{C7E474BC-22A7-42A7-8635-A9CB80BCF66E}" presName="parentText" presStyleLbl="node1" presStyleIdx="1" presStyleCnt="2" custScaleY="74235">
        <dgm:presLayoutVars>
          <dgm:chMax val="0"/>
          <dgm:bulletEnabled val="1"/>
        </dgm:presLayoutVars>
      </dgm:prSet>
      <dgm:spPr/>
    </dgm:pt>
    <dgm:pt modelId="{34BC9972-D7B5-4CF6-B574-FEC64B8962CA}" type="pres">
      <dgm:prSet presAssocID="{C7E474BC-22A7-42A7-8635-A9CB80BCF6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C211302-FA60-42A3-9658-D3B80D1E8B70}" srcId="{A1A5340A-169A-4EB8-9BD5-428CBD6AA616}" destId="{C7E474BC-22A7-42A7-8635-A9CB80BCF66E}" srcOrd="1" destOrd="0" parTransId="{847C0AC4-74A3-4B0A-B7A4-988868C2FDE5}" sibTransId="{2FFE781F-DA75-4BF1-AF5F-B624A7AFC81D}"/>
    <dgm:cxn modelId="{D3E8B725-A535-416A-80A6-4DF29B437F4E}" type="presOf" srcId="{3CC56F61-CFBB-4630-B9B7-AB4174DE349A}" destId="{34BC9972-D7B5-4CF6-B574-FEC64B8962CA}" srcOrd="0" destOrd="0" presId="urn:microsoft.com/office/officeart/2005/8/layout/vList2"/>
    <dgm:cxn modelId="{92C99E3F-629C-4D8D-A64F-5E6A3F149163}" srcId="{9385FC78-3198-43BC-B5E6-CA9D39BFB80F}" destId="{B5230A77-2A3F-4306-A7B7-36C4AB8B2A6C}" srcOrd="1" destOrd="0" parTransId="{F04ACF68-3263-472F-ACC4-F5318A61F0B2}" sibTransId="{7D0D0464-B338-4565-859F-9E744D5CB4F3}"/>
    <dgm:cxn modelId="{343B1845-2D16-460D-BD4B-6F38D62350E4}" srcId="{9385FC78-3198-43BC-B5E6-CA9D39BFB80F}" destId="{B0967351-2BB4-40CA-8F47-6DF733C65C3F}" srcOrd="2" destOrd="0" parTransId="{C604B4D0-9E34-4079-B0C8-17AD03786817}" sibTransId="{430CF29B-D014-4FBF-984A-9B7E95FBF7A9}"/>
    <dgm:cxn modelId="{A3D88474-CD80-439E-979B-2E048B684792}" type="presOf" srcId="{A1A5340A-169A-4EB8-9BD5-428CBD6AA616}" destId="{09029542-E488-4B1D-AB3F-5B42071E4E0A}" srcOrd="0" destOrd="0" presId="urn:microsoft.com/office/officeart/2005/8/layout/vList2"/>
    <dgm:cxn modelId="{B304989F-0981-4472-8FDB-6BF2F0873AC6}" srcId="{C7E474BC-22A7-42A7-8635-A9CB80BCF66E}" destId="{6C093F32-A7BB-4DE6-9710-DA86616B86AE}" srcOrd="1" destOrd="0" parTransId="{B9E5E207-D0E8-4474-8879-94AB092FE7C3}" sibTransId="{5D268EF3-0E4A-4FC9-A304-93C187079DAA}"/>
    <dgm:cxn modelId="{B37D4EB1-13DD-4289-94DC-FF474031C61D}" type="presOf" srcId="{B0967351-2BB4-40CA-8F47-6DF733C65C3F}" destId="{980FC093-1958-4448-8CD8-1B2145044150}" srcOrd="0" destOrd="2" presId="urn:microsoft.com/office/officeart/2005/8/layout/vList2"/>
    <dgm:cxn modelId="{527C5AB2-22E3-4E3A-8CA6-AF54FEC73161}" srcId="{9385FC78-3198-43BC-B5E6-CA9D39BFB80F}" destId="{C8D98671-EFE4-45D4-87C4-261062A09882}" srcOrd="0" destOrd="0" parTransId="{D8DDF03C-C6CE-41A7-9439-3AB96D2DCEED}" sibTransId="{F8238C24-35BC-4A4E-A8C8-F99E228B912E}"/>
    <dgm:cxn modelId="{806DD3C0-B536-4DED-93C0-5FA8897FA741}" type="presOf" srcId="{C7E474BC-22A7-42A7-8635-A9CB80BCF66E}" destId="{31410338-512C-4073-A6BD-A8B58CEEE661}" srcOrd="0" destOrd="0" presId="urn:microsoft.com/office/officeart/2005/8/layout/vList2"/>
    <dgm:cxn modelId="{FD63CBCD-5805-47B3-972F-8865318995F0}" srcId="{C7E474BC-22A7-42A7-8635-A9CB80BCF66E}" destId="{3CC56F61-CFBB-4630-B9B7-AB4174DE349A}" srcOrd="0" destOrd="0" parTransId="{0A35C2F2-79A8-4554-AABF-042F7CD2F9B4}" sibTransId="{A278C336-7944-47ED-9C2E-C6CE5285D3D1}"/>
    <dgm:cxn modelId="{A7518AD2-3A2D-4AED-B806-438BC135D571}" srcId="{A1A5340A-169A-4EB8-9BD5-428CBD6AA616}" destId="{9385FC78-3198-43BC-B5E6-CA9D39BFB80F}" srcOrd="0" destOrd="0" parTransId="{E9FC64C4-03B2-473F-82D5-F8DAD587951A}" sibTransId="{1C2C5441-5CD7-4B2D-9C5C-DE20F8E06BA8}"/>
    <dgm:cxn modelId="{6E95BBD3-0E5D-4ADE-AE2C-D394612B1998}" type="presOf" srcId="{B5230A77-2A3F-4306-A7B7-36C4AB8B2A6C}" destId="{980FC093-1958-4448-8CD8-1B2145044150}" srcOrd="0" destOrd="1" presId="urn:microsoft.com/office/officeart/2005/8/layout/vList2"/>
    <dgm:cxn modelId="{05977DF0-9256-4FC5-9C66-C1EA6E047A9F}" type="presOf" srcId="{6C093F32-A7BB-4DE6-9710-DA86616B86AE}" destId="{34BC9972-D7B5-4CF6-B574-FEC64B8962CA}" srcOrd="0" destOrd="1" presId="urn:microsoft.com/office/officeart/2005/8/layout/vList2"/>
    <dgm:cxn modelId="{47CA20F5-C6BF-43D7-B5DE-E783055C1908}" type="presOf" srcId="{C8D98671-EFE4-45D4-87C4-261062A09882}" destId="{980FC093-1958-4448-8CD8-1B2145044150}" srcOrd="0" destOrd="0" presId="urn:microsoft.com/office/officeart/2005/8/layout/vList2"/>
    <dgm:cxn modelId="{32D7D0FF-AD69-494D-887A-81225AC47EE4}" type="presOf" srcId="{9385FC78-3198-43BC-B5E6-CA9D39BFB80F}" destId="{E33F9892-28C9-4482-A29C-3A7151925A6E}" srcOrd="0" destOrd="0" presId="urn:microsoft.com/office/officeart/2005/8/layout/vList2"/>
    <dgm:cxn modelId="{9E9AC116-3286-43B8-AEB1-24CB7F37A01A}" type="presParOf" srcId="{09029542-E488-4B1D-AB3F-5B42071E4E0A}" destId="{E33F9892-28C9-4482-A29C-3A7151925A6E}" srcOrd="0" destOrd="0" presId="urn:microsoft.com/office/officeart/2005/8/layout/vList2"/>
    <dgm:cxn modelId="{98D32DBF-8FC8-4350-BEE5-3905FA1973A0}" type="presParOf" srcId="{09029542-E488-4B1D-AB3F-5B42071E4E0A}" destId="{980FC093-1958-4448-8CD8-1B2145044150}" srcOrd="1" destOrd="0" presId="urn:microsoft.com/office/officeart/2005/8/layout/vList2"/>
    <dgm:cxn modelId="{A4A4101B-BA4B-4712-8D46-2669FF28CA37}" type="presParOf" srcId="{09029542-E488-4B1D-AB3F-5B42071E4E0A}" destId="{31410338-512C-4073-A6BD-A8B58CEEE661}" srcOrd="2" destOrd="0" presId="urn:microsoft.com/office/officeart/2005/8/layout/vList2"/>
    <dgm:cxn modelId="{B722485D-E6F7-4AE7-BC41-7EFD2711A48C}" type="presParOf" srcId="{09029542-E488-4B1D-AB3F-5B42071E4E0A}" destId="{34BC9972-D7B5-4CF6-B574-FEC64B8962C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6580A-9A4E-4C23-9E78-933440BD704E}">
      <dsp:nvSpPr>
        <dsp:cNvPr id="0" name=""/>
        <dsp:cNvSpPr/>
      </dsp:nvSpPr>
      <dsp:spPr>
        <a:xfrm>
          <a:off x="0" y="0"/>
          <a:ext cx="6591598" cy="575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Methode zur Datendarstellung und –</a:t>
          </a:r>
          <a:r>
            <a:rPr lang="de-DE" sz="1800" kern="1200" dirty="0" err="1"/>
            <a:t>verarbeitung</a:t>
          </a:r>
          <a:endParaRPr lang="de-DE" sz="1800" kern="1200" dirty="0"/>
        </a:p>
      </dsp:txBody>
      <dsp:txXfrm>
        <a:off x="28108" y="28108"/>
        <a:ext cx="6535382" cy="519586"/>
      </dsp:txXfrm>
    </dsp:sp>
    <dsp:sp modelId="{38266383-1E96-4736-B78C-DB2D899E285A}">
      <dsp:nvSpPr>
        <dsp:cNvPr id="0" name=""/>
        <dsp:cNvSpPr/>
      </dsp:nvSpPr>
      <dsp:spPr>
        <a:xfrm>
          <a:off x="0" y="603445"/>
          <a:ext cx="6609264" cy="548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Gegenstück zur analogen Datenverarbeitung</a:t>
          </a:r>
        </a:p>
      </dsp:txBody>
      <dsp:txXfrm>
        <a:off x="26767" y="630212"/>
        <a:ext cx="6555730" cy="494782"/>
      </dsp:txXfrm>
    </dsp:sp>
    <dsp:sp modelId="{4530C3A6-0D80-486C-BE3F-58A137217FF3}">
      <dsp:nvSpPr>
        <dsp:cNvPr id="0" name=""/>
        <dsp:cNvSpPr/>
      </dsp:nvSpPr>
      <dsp:spPr>
        <a:xfrm>
          <a:off x="52" y="2951401"/>
          <a:ext cx="1450627" cy="445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Analogsignal:</a:t>
          </a:r>
        </a:p>
      </dsp:txBody>
      <dsp:txXfrm>
        <a:off x="21812" y="2973161"/>
        <a:ext cx="1407107" cy="402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C9BA2-8AE3-46C8-9C14-19A103295FAE}">
      <dsp:nvSpPr>
        <dsp:cNvPr id="0" name=""/>
        <dsp:cNvSpPr/>
      </dsp:nvSpPr>
      <dsp:spPr>
        <a:xfrm>
          <a:off x="0" y="58839"/>
          <a:ext cx="3414489" cy="63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Strom an</a:t>
          </a:r>
        </a:p>
      </dsp:txBody>
      <dsp:txXfrm>
        <a:off x="18572" y="77411"/>
        <a:ext cx="3377345" cy="596943"/>
      </dsp:txXfrm>
    </dsp:sp>
    <dsp:sp modelId="{16ACDE9A-6786-4590-8889-69F8B0C01C58}">
      <dsp:nvSpPr>
        <dsp:cNvPr id="0" name=""/>
        <dsp:cNvSpPr/>
      </dsp:nvSpPr>
      <dsp:spPr>
        <a:xfrm>
          <a:off x="341448" y="692926"/>
          <a:ext cx="316023" cy="985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899"/>
              </a:lnTo>
              <a:lnTo>
                <a:pt x="316023" y="985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93FB-4459-4F33-A677-D7EEACFF178D}">
      <dsp:nvSpPr>
        <dsp:cNvPr id="0" name=""/>
        <dsp:cNvSpPr/>
      </dsp:nvSpPr>
      <dsp:spPr>
        <a:xfrm>
          <a:off x="657472" y="825204"/>
          <a:ext cx="2731591" cy="1707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hohes elektrisches Potential</a:t>
          </a:r>
        </a:p>
      </dsp:txBody>
      <dsp:txXfrm>
        <a:off x="707475" y="875207"/>
        <a:ext cx="2631585" cy="1607238"/>
      </dsp:txXfrm>
    </dsp:sp>
    <dsp:sp modelId="{1D5F4BE6-0536-4BAD-B45F-9E2AEF90D826}">
      <dsp:nvSpPr>
        <dsp:cNvPr id="0" name=""/>
        <dsp:cNvSpPr/>
      </dsp:nvSpPr>
      <dsp:spPr>
        <a:xfrm>
          <a:off x="341448" y="692926"/>
          <a:ext cx="316023" cy="2410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0176"/>
              </a:lnTo>
              <a:lnTo>
                <a:pt x="316023" y="2410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94376-A098-4683-9FA1-566BD6B86CCA}">
      <dsp:nvSpPr>
        <dsp:cNvPr id="0" name=""/>
        <dsp:cNvSpPr/>
      </dsp:nvSpPr>
      <dsp:spPr>
        <a:xfrm>
          <a:off x="657472" y="2839957"/>
          <a:ext cx="2731591" cy="5262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wahr</a:t>
          </a:r>
        </a:p>
      </dsp:txBody>
      <dsp:txXfrm>
        <a:off x="672887" y="2855372"/>
        <a:ext cx="2700761" cy="495462"/>
      </dsp:txXfrm>
    </dsp:sp>
    <dsp:sp modelId="{318F5963-305D-4804-B37F-7C16531B66D6}">
      <dsp:nvSpPr>
        <dsp:cNvPr id="0" name=""/>
        <dsp:cNvSpPr/>
      </dsp:nvSpPr>
      <dsp:spPr>
        <a:xfrm>
          <a:off x="341448" y="692926"/>
          <a:ext cx="316023" cy="3263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602"/>
              </a:lnTo>
              <a:lnTo>
                <a:pt x="316023" y="32636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28BF7-153F-41E7-8A42-00E05A9903B3}">
      <dsp:nvSpPr>
        <dsp:cNvPr id="0" name=""/>
        <dsp:cNvSpPr/>
      </dsp:nvSpPr>
      <dsp:spPr>
        <a:xfrm>
          <a:off x="657472" y="3687280"/>
          <a:ext cx="2731591" cy="538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673244" y="3703052"/>
        <a:ext cx="2700047" cy="506955"/>
      </dsp:txXfrm>
    </dsp:sp>
    <dsp:sp modelId="{F3AC0306-AC37-4556-8E19-5A0E7DD5530B}">
      <dsp:nvSpPr>
        <dsp:cNvPr id="0" name=""/>
        <dsp:cNvSpPr/>
      </dsp:nvSpPr>
      <dsp:spPr>
        <a:xfrm>
          <a:off x="3688978" y="60170"/>
          <a:ext cx="3414489" cy="63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Strom aus</a:t>
          </a:r>
        </a:p>
      </dsp:txBody>
      <dsp:txXfrm>
        <a:off x="3707569" y="78761"/>
        <a:ext cx="3377307" cy="597571"/>
      </dsp:txXfrm>
    </dsp:sp>
    <dsp:sp modelId="{3B75D514-7403-4852-9C0F-3F851B9B6EB5}">
      <dsp:nvSpPr>
        <dsp:cNvPr id="0" name=""/>
        <dsp:cNvSpPr/>
      </dsp:nvSpPr>
      <dsp:spPr>
        <a:xfrm>
          <a:off x="4030427" y="694924"/>
          <a:ext cx="286530" cy="1080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105"/>
              </a:lnTo>
              <a:lnTo>
                <a:pt x="286530" y="10801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6666C-FC85-4B88-A56F-4BA2343BFBF6}">
      <dsp:nvSpPr>
        <dsp:cNvPr id="0" name=""/>
        <dsp:cNvSpPr/>
      </dsp:nvSpPr>
      <dsp:spPr>
        <a:xfrm>
          <a:off x="4316957" y="921407"/>
          <a:ext cx="2731591" cy="1707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niedriges Elektrisches Potential</a:t>
          </a:r>
        </a:p>
      </dsp:txBody>
      <dsp:txXfrm>
        <a:off x="4366960" y="971410"/>
        <a:ext cx="2631585" cy="1607238"/>
      </dsp:txXfrm>
    </dsp:sp>
    <dsp:sp modelId="{0653C809-7EBC-4B16-A17E-DAAB9DFB60A2}">
      <dsp:nvSpPr>
        <dsp:cNvPr id="0" name=""/>
        <dsp:cNvSpPr/>
      </dsp:nvSpPr>
      <dsp:spPr>
        <a:xfrm>
          <a:off x="4030427" y="694924"/>
          <a:ext cx="331874" cy="245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3011"/>
              </a:lnTo>
              <a:lnTo>
                <a:pt x="331874" y="245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9F367-5E0E-4461-AD07-0C5866DB225E}">
      <dsp:nvSpPr>
        <dsp:cNvPr id="0" name=""/>
        <dsp:cNvSpPr/>
      </dsp:nvSpPr>
      <dsp:spPr>
        <a:xfrm>
          <a:off x="4362302" y="2858925"/>
          <a:ext cx="2731591" cy="578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falsch</a:t>
          </a:r>
        </a:p>
      </dsp:txBody>
      <dsp:txXfrm>
        <a:off x="4379232" y="2875855"/>
        <a:ext cx="2697731" cy="544161"/>
      </dsp:txXfrm>
    </dsp:sp>
    <dsp:sp modelId="{B87E19E9-3AE3-4003-87F2-F7A3E50F61EA}">
      <dsp:nvSpPr>
        <dsp:cNvPr id="0" name=""/>
        <dsp:cNvSpPr/>
      </dsp:nvSpPr>
      <dsp:spPr>
        <a:xfrm>
          <a:off x="4030427" y="694924"/>
          <a:ext cx="335207" cy="3302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2263"/>
              </a:lnTo>
              <a:lnTo>
                <a:pt x="335207" y="3302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5A3C1-C531-4243-B8EA-ACCA06C8CDA4}">
      <dsp:nvSpPr>
        <dsp:cNvPr id="0" name=""/>
        <dsp:cNvSpPr/>
      </dsp:nvSpPr>
      <dsp:spPr>
        <a:xfrm>
          <a:off x="4365634" y="3714835"/>
          <a:ext cx="2731591" cy="56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0</a:t>
          </a:r>
        </a:p>
      </dsp:txBody>
      <dsp:txXfrm>
        <a:off x="4382174" y="3731375"/>
        <a:ext cx="2698511" cy="531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F9892-28C9-4482-A29C-3A7151925A6E}">
      <dsp:nvSpPr>
        <dsp:cNvPr id="0" name=""/>
        <dsp:cNvSpPr/>
      </dsp:nvSpPr>
      <dsp:spPr>
        <a:xfrm>
          <a:off x="0" y="11481"/>
          <a:ext cx="10515600" cy="755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Logikgatter:</a:t>
          </a:r>
        </a:p>
      </dsp:txBody>
      <dsp:txXfrm>
        <a:off x="36856" y="48337"/>
        <a:ext cx="10441888" cy="681291"/>
      </dsp:txXfrm>
    </dsp:sp>
    <dsp:sp modelId="{980FC093-1958-4448-8CD8-1B2145044150}">
      <dsp:nvSpPr>
        <dsp:cNvPr id="0" name=""/>
        <dsp:cNvSpPr/>
      </dsp:nvSpPr>
      <dsp:spPr>
        <a:xfrm>
          <a:off x="0" y="766485"/>
          <a:ext cx="10515600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 dirty="0"/>
            <a:t>aktives elektronisches Bauteil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 dirty="0"/>
            <a:t>Implementiert eine logische Verknüpfung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de-DE" sz="2400" kern="1200" dirty="0"/>
            <a:t>⇒Digitale Elektronik</a:t>
          </a:r>
        </a:p>
      </dsp:txBody>
      <dsp:txXfrm>
        <a:off x="0" y="766485"/>
        <a:ext cx="10515600" cy="1695330"/>
      </dsp:txXfrm>
    </dsp:sp>
    <dsp:sp modelId="{31410338-512C-4073-A6BD-A8B58CEEE661}">
      <dsp:nvSpPr>
        <dsp:cNvPr id="0" name=""/>
        <dsp:cNvSpPr/>
      </dsp:nvSpPr>
      <dsp:spPr>
        <a:xfrm>
          <a:off x="0" y="2461815"/>
          <a:ext cx="10515600" cy="747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Logikebene:</a:t>
          </a:r>
        </a:p>
      </dsp:txBody>
      <dsp:txXfrm>
        <a:off x="36506" y="2498321"/>
        <a:ext cx="10442588" cy="674809"/>
      </dsp:txXfrm>
    </dsp:sp>
    <dsp:sp modelId="{34BC9972-D7B5-4CF6-B574-FEC64B8962CA}">
      <dsp:nvSpPr>
        <dsp:cNvPr id="0" name=""/>
        <dsp:cNvSpPr/>
      </dsp:nvSpPr>
      <dsp:spPr>
        <a:xfrm>
          <a:off x="0" y="3209636"/>
          <a:ext cx="105156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 dirty="0"/>
            <a:t>Vernachlässigen der elektronischen Aspekte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400" kern="1200" dirty="0"/>
            <a:t>Rein logische Funktion eine Schaltkreises</a:t>
          </a:r>
        </a:p>
      </dsp:txBody>
      <dsp:txXfrm>
        <a:off x="0" y="3209636"/>
        <a:ext cx="10515600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5A1BA-56AB-47FA-B9F5-8CC4190C1C6A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0B77C-AE9E-446D-9EF5-351731EF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06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0B77C-AE9E-446D-9EF5-351731EF87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94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7B73-5A2A-422B-9514-348B37CF3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AE3791-7C39-4C9B-885C-E005908C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6BB2B-293F-40B4-8AD8-0BB80133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C0920-6839-431B-B1C5-5A61DEDD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03389-4A2B-4D37-88E9-DC9BC7E8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81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74469-4A80-4FF3-969F-403E7D17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467FB2-A836-45AF-B83A-4B706438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A107BD-44DD-4BCD-A30A-71D18CEA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8BD4AE-D6BC-435E-8A6B-0199B58C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5E0E19-D7C7-4C34-A370-53661DAD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95C75-67F9-4149-AC46-09B9396EF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12DE61-28BD-460D-A2CA-9270D001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834E5-AD0B-4F12-AC81-08EBA91E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17925-1DA5-4E3E-8371-3FB278F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7078C-A288-4EB3-AE95-228F41AB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38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9E0F7-3E19-44B1-9A36-7C1980E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342B5-CE36-4654-8416-3D061825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F4FCC-2EB1-4B7D-88EB-241514DC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77746-D8BD-4FCA-BE10-5925D5A2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2C0E8-5082-4F18-9496-FD72EB23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05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4FFB-74D2-4A4F-94A5-94BC630F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AE9BCF-850F-4D6A-AF25-F79E4262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79266-B78E-498D-8DD1-454A2EE2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0F09D-657D-406B-BDCA-3329A9F5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D5D4B9-23BD-4F6A-BD63-95737A66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5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F9DD2-DD03-4154-8F39-5E2D5C6B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D78BE-6F38-4358-82DD-6DE303BFB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CB56BE-E101-4523-AE1F-B7CB0B47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4F4492-86CA-4FD2-B7C3-217F75D1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D05CA1-2347-4384-9F5F-235EDE4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C8B7C-1D9B-420D-83C1-04A64677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59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EE1C2-7C3D-4106-84ED-21781B90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FE453C-E4AB-4641-B833-A506F823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A88E8-1AFD-4CDE-B6C9-077998FA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75DD89-505C-4598-AF49-FA6AE159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96E2BD-A5A2-4C32-B097-48C590828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A33B-FA19-4A44-B3FA-66891F92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C70683-1D3E-434D-B7B3-A6269D20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7677EC-5F12-4BDD-9E86-958429FB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6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EBFCF-85BF-4F7B-B111-4368C89E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3AC68D-F704-484E-AA41-1F32963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0DF7FA-B5B4-4A4B-BA06-0554AA52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88B6C3-3675-48AC-95A6-F7C7924B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4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9AA38F-E632-4CD9-9CF0-0F63A0C6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45A2FD-9E01-4EA8-A4FD-3F618F44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848F61-A4A2-4F70-B96C-2F3F9DC4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2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8CFDF-9D4F-4C9F-B142-C1801CA2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FDB6-EE8B-4648-A789-0BE5FBC4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D19B79-353D-4FC8-8BCA-214710EC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CBFB13-48B7-4DE4-A4A0-3AB53DE4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B1CB-2D5E-4832-8589-1AF5475E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15DCD6-DE9A-4EF7-878A-0A2E65FA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65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D2D06-7CC6-4485-A99F-5AEC6B1B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20616B-CD15-474F-BDC4-D625AB885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ECFA6A-3499-4303-BA13-1C40544E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4FC84-1550-4399-B7DA-3313B881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BEF82B-456A-4F61-A9E8-83ECBEBE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A2E8D-5E7A-4D90-852F-262F0279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7F1A0B-DBB1-48A9-B9B1-59DFBCC5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61002-A543-4DD6-8B98-A1F1303B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D0712-3BDB-4A4C-A62D-26DDF7410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901F-7CDA-4A83-9F6E-FA2A1349DAA1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2CD37-F334-4FA3-8A27-597A840D0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0B2EA-557A-475B-9DBE-0D6A21709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691B-E94E-4809-B423-80F82D99B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6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C19BA4-AEFB-4413-942D-245ABA5CF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6822"/>
            <a:ext cx="12192000" cy="12192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69BDA2-E00B-40AF-BBC8-98EA5933D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Entwurf einer 8-Bit CPU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3293B0-1130-41EC-AA82-563802916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Wie man Logikgatter programmierbar macht</a:t>
            </a:r>
          </a:p>
        </p:txBody>
      </p:sp>
    </p:spTree>
    <p:extLst>
      <p:ext uri="{BB962C8B-B14F-4D97-AF65-F5344CB8AC3E}">
        <p14:creationId xmlns:p14="http://schemas.microsoft.com/office/powerpoint/2010/main" val="320060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596A7-68EF-4CC2-954D-88628EA0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Reale Implementierung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61EEDCF-B05B-41D7-84A9-1DC31AC36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78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34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F0932-CA4A-4041-B102-84599511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TTL-Logik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4969CC-F9FB-4177-8F93-0F60EF8F3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69" y="2208559"/>
            <a:ext cx="2857500" cy="28575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98D7EF-0497-462E-98CA-734D17C0EE24}"/>
              </a:ext>
            </a:extLst>
          </p:cNvPr>
          <p:cNvSpPr txBox="1"/>
          <p:nvPr/>
        </p:nvSpPr>
        <p:spPr>
          <a:xfrm>
            <a:off x="838200" y="1970601"/>
            <a:ext cx="262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Transistoren als elektrisch gesteuerte Schalter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C8CD12-4621-4E9E-89B2-E55AF31CEC39}"/>
              </a:ext>
            </a:extLst>
          </p:cNvPr>
          <p:cNvSpPr txBox="1"/>
          <p:nvPr/>
        </p:nvSpPr>
        <p:spPr>
          <a:xfrm>
            <a:off x="838200" y="2823099"/>
            <a:ext cx="260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MOSFETs (Transistortyp)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ED6CB-627F-4B95-B06B-8D0BA3F0A972}"/>
              </a:ext>
            </a:extLst>
          </p:cNvPr>
          <p:cNvSpPr txBox="1"/>
          <p:nvPr/>
        </p:nvSpPr>
        <p:spPr>
          <a:xfrm>
            <a:off x="838200" y="3429000"/>
            <a:ext cx="260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Können im </a:t>
            </a:r>
            <a:r>
              <a:rPr lang="de-DE" dirty="0" err="1"/>
              <a:t>FinFet</a:t>
            </a:r>
            <a:r>
              <a:rPr lang="de-DE" dirty="0"/>
              <a:t> Verfahren im einstelligen Nanometerbereich hergestellt werden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042B25-CC2F-40E2-8C88-F80A60759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848" y="1690688"/>
            <a:ext cx="3355693" cy="39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4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6236-71AA-4F87-BA0F-8A054904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840"/>
          </a:xfrm>
        </p:spPr>
        <p:txBody>
          <a:bodyPr/>
          <a:lstStyle/>
          <a:p>
            <a:pPr algn="ctr"/>
            <a:r>
              <a:rPr lang="de-DE" dirty="0"/>
              <a:t>Grundlagen 3:</a:t>
            </a:r>
            <a:br>
              <a:rPr lang="de-DE" dirty="0"/>
            </a:br>
            <a:r>
              <a:rPr lang="de-DE" dirty="0"/>
              <a:t>Digitale Informationsdarstellung</a:t>
            </a:r>
          </a:p>
        </p:txBody>
      </p:sp>
    </p:spTree>
    <p:extLst>
      <p:ext uri="{BB962C8B-B14F-4D97-AF65-F5344CB8AC3E}">
        <p14:creationId xmlns:p14="http://schemas.microsoft.com/office/powerpoint/2010/main" val="355802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90531-452D-4543-A1E3-42369B1B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Bitstream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2CFA2-133A-4055-A1A1-2A3F4E5F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Daten sind als Folge von 0 und 1 dargestellt (</a:t>
            </a:r>
            <a:r>
              <a:rPr lang="de-DE" dirty="0" err="1"/>
              <a:t>Bitstream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6A56A9-229B-4BAC-9557-E0CE1504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0" y="2545748"/>
            <a:ext cx="8405588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0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C8044-40C5-448F-B47E-F2B75589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Binärsystem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2D8495D-ADD0-48F3-BD9D-904111252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Zahlensystem zur Basis 2 basierend auf den Zeichen 0/1: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101010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Zweierkomplement:</a:t>
                </a:r>
              </a:p>
              <a:p>
                <a:pPr marL="0" indent="0">
                  <a:buNone/>
                </a:pPr>
                <a:r>
                  <a:rPr lang="de-DE" dirty="0"/>
                  <a:t>Möglichkeit zur Darstellung negativer Zahlen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101010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=−22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0" dirty="0"/>
                  <a:t>Zeichenkodierung: Zuordnung Binärcodes-Zeichen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101010=</m:t>
                    </m:r>
                  </m:oMath>
                </a14:m>
                <a:r>
                  <a:rPr lang="de-DE" b="0" dirty="0"/>
                  <a:t> *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2D8495D-ADD0-48F3-BD9D-904111252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6236-71AA-4F87-BA0F-8A054904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840"/>
          </a:xfrm>
        </p:spPr>
        <p:txBody>
          <a:bodyPr/>
          <a:lstStyle/>
          <a:p>
            <a:pPr algn="ctr"/>
            <a:r>
              <a:rPr lang="de-DE" dirty="0"/>
              <a:t>Grundlagen 4:</a:t>
            </a:r>
            <a:br>
              <a:rPr lang="de-DE" dirty="0"/>
            </a:br>
            <a:r>
              <a:rPr lang="de-DE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1060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C32CF-E054-4501-8BAC-919CEE5D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CPU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3754B-25D2-4958-985F-E1B55737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CPU = Central Processing Unit = Hauptprozessor</a:t>
            </a:r>
          </a:p>
          <a:p>
            <a:pPr>
              <a:buFontTx/>
              <a:buChar char="-"/>
            </a:pPr>
            <a:r>
              <a:rPr lang="de-DE" dirty="0"/>
              <a:t>Rechen- und Steuereinheit</a:t>
            </a:r>
          </a:p>
          <a:p>
            <a:pPr>
              <a:buFontTx/>
              <a:buChar char="-"/>
            </a:pPr>
            <a:r>
              <a:rPr lang="de-DE" dirty="0"/>
              <a:t>Datenverarbeitung und Steuerung anderer Komponenten</a:t>
            </a:r>
          </a:p>
          <a:p>
            <a:pPr>
              <a:buFontTx/>
              <a:buChar char="-"/>
            </a:pPr>
            <a:r>
              <a:rPr lang="de-DE" dirty="0"/>
              <a:t>Programmierbar!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82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F0CC6-1590-444D-AF94-96DF7AEB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in verschiedenen Kontexten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47EA2-D208-4C92-AD97-E7A9601A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Eingebettetes System: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Einbindung der CPU in einen technischen Kontext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Industrieroboter</a:t>
            </a:r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SOC: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CPU und andere Komponenten auf einem Chip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Handy, Laptop, Mikrocontroller</a:t>
            </a:r>
          </a:p>
        </p:txBody>
      </p:sp>
    </p:spTree>
    <p:extLst>
      <p:ext uri="{BB962C8B-B14F-4D97-AF65-F5344CB8AC3E}">
        <p14:creationId xmlns:p14="http://schemas.microsoft.com/office/powerpoint/2010/main" val="195613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11C54-C0EC-4090-861E-C4DBB88A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CPU der BLL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AF169-5596-4CE9-A5E2-7AB70E58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frei programmierbare, universelle CPU</a:t>
            </a:r>
          </a:p>
          <a:p>
            <a:pPr>
              <a:buFontTx/>
              <a:buChar char="-"/>
            </a:pPr>
            <a:r>
              <a:rPr lang="de-DE" dirty="0"/>
              <a:t>SAP Architektur</a:t>
            </a:r>
          </a:p>
          <a:p>
            <a:pPr>
              <a:buFontTx/>
              <a:buChar char="-"/>
            </a:pPr>
            <a:r>
              <a:rPr lang="de-DE" dirty="0"/>
              <a:t>Besteht selbst aus verschiedenen Komponenten</a:t>
            </a:r>
          </a:p>
        </p:txBody>
      </p:sp>
    </p:spTree>
    <p:extLst>
      <p:ext uri="{BB962C8B-B14F-4D97-AF65-F5344CB8AC3E}">
        <p14:creationId xmlns:p14="http://schemas.microsoft.com/office/powerpoint/2010/main" val="224122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6236-71AA-4F87-BA0F-8A054904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840"/>
          </a:xfrm>
        </p:spPr>
        <p:txBody>
          <a:bodyPr/>
          <a:lstStyle/>
          <a:p>
            <a:pPr algn="ctr"/>
            <a:r>
              <a:rPr lang="de-DE" dirty="0"/>
              <a:t>Komponente 1:</a:t>
            </a:r>
            <a:br>
              <a:rPr lang="de-DE" dirty="0"/>
            </a:br>
            <a:r>
              <a:rPr lang="de-DE" dirty="0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68622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6236-71AA-4F87-BA0F-8A054904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840"/>
          </a:xfrm>
        </p:spPr>
        <p:txBody>
          <a:bodyPr/>
          <a:lstStyle/>
          <a:p>
            <a:pPr algn="ctr"/>
            <a:r>
              <a:rPr lang="de-DE" dirty="0"/>
              <a:t>Grundlagen 1:</a:t>
            </a:r>
            <a:br>
              <a:rPr lang="de-DE" dirty="0"/>
            </a:br>
            <a:r>
              <a:rPr lang="de-DE" dirty="0"/>
              <a:t>Digitale Signale und Datenverarbeitung</a:t>
            </a:r>
          </a:p>
        </p:txBody>
      </p:sp>
    </p:spTree>
    <p:extLst>
      <p:ext uri="{BB962C8B-B14F-4D97-AF65-F5344CB8AC3E}">
        <p14:creationId xmlns:p14="http://schemas.microsoft.com/office/powerpoint/2010/main" val="128796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6236-71AA-4F87-BA0F-8A054904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840"/>
          </a:xfrm>
        </p:spPr>
        <p:txBody>
          <a:bodyPr/>
          <a:lstStyle/>
          <a:p>
            <a:pPr algn="ctr"/>
            <a:r>
              <a:rPr lang="de-DE" dirty="0"/>
              <a:t>Komponente 2:</a:t>
            </a:r>
            <a:br>
              <a:rPr lang="de-DE" dirty="0"/>
            </a:br>
            <a:r>
              <a:rPr lang="de-DE" dirty="0"/>
              <a:t>Speicherbausteine/Register</a:t>
            </a:r>
          </a:p>
        </p:txBody>
      </p:sp>
    </p:spTree>
    <p:extLst>
      <p:ext uri="{BB962C8B-B14F-4D97-AF65-F5344CB8AC3E}">
        <p14:creationId xmlns:p14="http://schemas.microsoft.com/office/powerpoint/2010/main" val="73761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6236-71AA-4F87-BA0F-8A054904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840"/>
          </a:xfrm>
        </p:spPr>
        <p:txBody>
          <a:bodyPr/>
          <a:lstStyle/>
          <a:p>
            <a:pPr algn="ctr"/>
            <a:r>
              <a:rPr lang="de-DE" dirty="0"/>
              <a:t>Komponente 3:</a:t>
            </a:r>
            <a:br>
              <a:rPr lang="de-DE" dirty="0"/>
            </a:br>
            <a:r>
              <a:rPr lang="de-DE" dirty="0"/>
              <a:t>Arbeitsspeicher</a:t>
            </a:r>
          </a:p>
        </p:txBody>
      </p:sp>
    </p:spTree>
    <p:extLst>
      <p:ext uri="{BB962C8B-B14F-4D97-AF65-F5344CB8AC3E}">
        <p14:creationId xmlns:p14="http://schemas.microsoft.com/office/powerpoint/2010/main" val="298529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6236-71AA-4F87-BA0F-8A054904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840"/>
          </a:xfrm>
        </p:spPr>
        <p:txBody>
          <a:bodyPr/>
          <a:lstStyle/>
          <a:p>
            <a:pPr algn="ctr"/>
            <a:r>
              <a:rPr lang="de-DE" dirty="0"/>
              <a:t>Komponente 4:</a:t>
            </a:r>
            <a:br>
              <a:rPr lang="de-DE" dirty="0"/>
            </a:br>
            <a:r>
              <a:rPr lang="de-DE" dirty="0"/>
              <a:t>Befehlszähler</a:t>
            </a:r>
          </a:p>
        </p:txBody>
      </p:sp>
    </p:spTree>
    <p:extLst>
      <p:ext uri="{BB962C8B-B14F-4D97-AF65-F5344CB8AC3E}">
        <p14:creationId xmlns:p14="http://schemas.microsoft.com/office/powerpoint/2010/main" val="157200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6236-71AA-4F87-BA0F-8A054904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840"/>
          </a:xfrm>
        </p:spPr>
        <p:txBody>
          <a:bodyPr/>
          <a:lstStyle/>
          <a:p>
            <a:pPr algn="ctr"/>
            <a:r>
              <a:rPr lang="de-DE" dirty="0"/>
              <a:t>Komponente 5:</a:t>
            </a:r>
            <a:br>
              <a:rPr lang="de-DE"/>
            </a:br>
            <a:r>
              <a:rPr lang="de-DE"/>
              <a:t>Kontrolleinheit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6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8C24E-5183-454F-99F1-70C77840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4999"/>
          </a:xfrm>
        </p:spPr>
        <p:txBody>
          <a:bodyPr/>
          <a:lstStyle/>
          <a:p>
            <a:r>
              <a:rPr lang="de-DE" dirty="0"/>
              <a:t>Digital?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D461F4B-AC49-4C81-A013-60BEB9C23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0449"/>
              </p:ext>
            </p:extLst>
          </p:nvPr>
        </p:nvGraphicFramePr>
        <p:xfrm>
          <a:off x="838200" y="1319597"/>
          <a:ext cx="10515600" cy="493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EF059435-A944-4D45-8D0D-A7B904241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4957" y="2614596"/>
            <a:ext cx="3839946" cy="37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9338B-0003-4BD6-B04C-EB0C02CD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3877"/>
          </a:xfrm>
        </p:spPr>
        <p:txBody>
          <a:bodyPr/>
          <a:lstStyle/>
          <a:p>
            <a:r>
              <a:rPr lang="de-DE" dirty="0"/>
              <a:t>Digital!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42A767-BDD4-4767-A43F-05109B1BC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26800"/>
              </p:ext>
            </p:extLst>
          </p:nvPr>
        </p:nvGraphicFramePr>
        <p:xfrm>
          <a:off x="838200" y="1411550"/>
          <a:ext cx="10515600" cy="476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45F256D-1F4D-48EE-9BFF-CCE54F0CD286}"/>
              </a:ext>
            </a:extLst>
          </p:cNvPr>
          <p:cNvSpPr txBox="1"/>
          <p:nvPr/>
        </p:nvSpPr>
        <p:spPr>
          <a:xfrm>
            <a:off x="8238479" y="2584154"/>
            <a:ext cx="2858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Unterscheidung zwischen zwei Zuständen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Darstellung aller Informationen durch 0 und 1</a:t>
            </a:r>
          </a:p>
        </p:txBody>
      </p:sp>
    </p:spTree>
    <p:extLst>
      <p:ext uri="{BB962C8B-B14F-4D97-AF65-F5344CB8AC3E}">
        <p14:creationId xmlns:p14="http://schemas.microsoft.com/office/powerpoint/2010/main" val="7887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6236-71AA-4F87-BA0F-8A054904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840"/>
          </a:xfrm>
        </p:spPr>
        <p:txBody>
          <a:bodyPr/>
          <a:lstStyle/>
          <a:p>
            <a:pPr algn="ctr"/>
            <a:r>
              <a:rPr lang="de-DE" dirty="0"/>
              <a:t>Grundlagen 2:</a:t>
            </a:r>
            <a:br>
              <a:rPr lang="de-DE" dirty="0"/>
            </a:br>
            <a:r>
              <a:rPr lang="de-DE" dirty="0"/>
              <a:t>Logische Verknüpfungen</a:t>
            </a:r>
          </a:p>
        </p:txBody>
      </p:sp>
    </p:spTree>
    <p:extLst>
      <p:ext uri="{BB962C8B-B14F-4D97-AF65-F5344CB8AC3E}">
        <p14:creationId xmlns:p14="http://schemas.microsoft.com/office/powerpoint/2010/main" val="193894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AE2DC-AEBD-4A2E-AEAD-48E95CE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D50F011-20AA-47DA-A4B2-25E5D76DF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Logische Funktion: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Schaltzeichen: 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0" dirty="0"/>
                  <a:t>Wahrheitstabelle: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D50F011-20AA-47DA-A4B2-25E5D76DF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397D90BB-E2AC-49D3-982F-53EEDAFFD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94" y="2584508"/>
            <a:ext cx="2446109" cy="10875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35C063B-AFFE-4B02-A7CE-5CBC1145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115" y="4273492"/>
            <a:ext cx="2070716" cy="11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AE2DC-AEBD-4A2E-AEAD-48E95CE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D50F011-20AA-47DA-A4B2-25E5D76DF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Logische Funktion: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Schaltzeichen: 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0" dirty="0"/>
                  <a:t>Wahrheitstabelle: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D50F011-20AA-47DA-A4B2-25E5D76DF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4C4A560C-5FAC-4EF1-97C6-5CD64B58E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11" y="2664409"/>
            <a:ext cx="2362389" cy="9754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E707EA-D58B-4126-BA3A-0583B4BD5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68" y="4261814"/>
            <a:ext cx="3020974" cy="16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AE2DC-AEBD-4A2E-AEAD-48E95CE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D50F011-20AA-47DA-A4B2-25E5D76DF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Logische Funktion: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Schaltzeichen: 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0" dirty="0"/>
                  <a:t>Wahrheitstabelle: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D50F011-20AA-47DA-A4B2-25E5D76DF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E91E7F9E-EB22-40B0-949E-F4E0504D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17" y="2584508"/>
            <a:ext cx="2389784" cy="11216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2C48F8C-9D13-462D-8787-69CEB3D2B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321" y="4230417"/>
            <a:ext cx="2901203" cy="16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AE2DC-AEBD-4A2E-AEAD-48E95CE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EXKLUSIVES 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D50F011-20AA-47DA-A4B2-25E5D76DF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Logische Funktion: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Schaltzeichen: 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0" dirty="0"/>
                  <a:t>Wahrheitstabelle: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D50F011-20AA-47DA-A4B2-25E5D76DF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FFD0FDED-056A-4569-B19F-3E3A0EE6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45" y="2705551"/>
            <a:ext cx="2293955" cy="100031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BC2D0D-C9BB-4F57-8060-81C0104EE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450" y="4347742"/>
            <a:ext cx="2773143" cy="16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5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Breitbild</PresentationFormat>
  <Paragraphs>97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Office</vt:lpstr>
      <vt:lpstr>Entwurf einer 8-Bit CPU</vt:lpstr>
      <vt:lpstr>Grundlagen 1: Digitale Signale und Datenverarbeitung</vt:lpstr>
      <vt:lpstr>Digital?</vt:lpstr>
      <vt:lpstr>Digital!</vt:lpstr>
      <vt:lpstr>Grundlagen 2: Logische Verknüpfungen</vt:lpstr>
      <vt:lpstr>NICHT</vt:lpstr>
      <vt:lpstr>UND</vt:lpstr>
      <vt:lpstr>ODER</vt:lpstr>
      <vt:lpstr>EXKLUSIVES ODER</vt:lpstr>
      <vt:lpstr>Reale Implementierung</vt:lpstr>
      <vt:lpstr>TTL-Logik</vt:lpstr>
      <vt:lpstr>Grundlagen 3: Digitale Informationsdarstellung</vt:lpstr>
      <vt:lpstr>Bitstream</vt:lpstr>
      <vt:lpstr>Das Binärsystem</vt:lpstr>
      <vt:lpstr>Grundlagen 4: CPU</vt:lpstr>
      <vt:lpstr>Die CPU</vt:lpstr>
      <vt:lpstr>Verwendung in verschiedenen Kontexten</vt:lpstr>
      <vt:lpstr>CPU der BLL</vt:lpstr>
      <vt:lpstr>Komponente 1: ALU</vt:lpstr>
      <vt:lpstr>Komponente 2: Speicherbausteine/Register</vt:lpstr>
      <vt:lpstr>Komponente 3: Arbeitsspeicher</vt:lpstr>
      <vt:lpstr>Komponente 4: Befehlszähler</vt:lpstr>
      <vt:lpstr>Komponente 5: Kontrolleinheit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Entwurf einer 8-Bit CPU</dc:title>
  <dc:creator>Alexander Ditinger</dc:creator>
  <cp:lastModifiedBy>Alexander Ditinger</cp:lastModifiedBy>
  <cp:revision>4</cp:revision>
  <dcterms:created xsi:type="dcterms:W3CDTF">2022-02-01T14:56:45Z</dcterms:created>
  <dcterms:modified xsi:type="dcterms:W3CDTF">2022-02-01T20:56:13Z</dcterms:modified>
</cp:coreProperties>
</file>