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7"/>
  </p:notesMasterIdLst>
  <p:sldIdLst>
    <p:sldId id="256" r:id="rId2"/>
    <p:sldId id="260" r:id="rId3"/>
    <p:sldId id="313" r:id="rId4"/>
    <p:sldId id="262" r:id="rId5"/>
    <p:sldId id="263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Space Grotesk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EFE1B7-374F-4231-9323-B6A686B6E0F5}">
  <a:tblStyle styleId="{D1EFE1B7-374F-4231-9323-B6A686B6E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e43d05e22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e43d05e22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e43d05e22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e43d05e22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8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e43d05e22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e43d05e22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43d05e22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43d05e22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3794675" y="3609338"/>
            <a:ext cx="3776700" cy="4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76225" y="1155875"/>
            <a:ext cx="4647900" cy="23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28675" y="2401850"/>
            <a:ext cx="508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2231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06">
            <a:off x="2028675" y="3317775"/>
            <a:ext cx="5086500" cy="4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3204433" y="-993954"/>
            <a:ext cx="2735152" cy="1425954"/>
            <a:chOff x="1773694" y="-1034248"/>
            <a:chExt cx="733639" cy="382468"/>
          </a:xfrm>
        </p:grpSpPr>
        <p:sp>
          <p:nvSpPr>
            <p:cNvPr id="16" name="Google Shape;16;p3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-5400000">
            <a:off x="3204433" y="4711521"/>
            <a:ext cx="2735152" cy="1425954"/>
            <a:chOff x="1773694" y="-1034248"/>
            <a:chExt cx="733639" cy="382468"/>
          </a:xfrm>
        </p:grpSpPr>
        <p:sp>
          <p:nvSpPr>
            <p:cNvPr id="23" name="Google Shape;23;p3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800000">
            <a:off x="-10" y="4335051"/>
            <a:ext cx="2134124" cy="325598"/>
            <a:chOff x="4769056" y="3778684"/>
            <a:chExt cx="421964" cy="64378"/>
          </a:xfrm>
        </p:grpSpPr>
        <p:sp>
          <p:nvSpPr>
            <p:cNvPr id="30" name="Google Shape;30;p3"/>
            <p:cNvSpPr/>
            <p:nvPr/>
          </p:nvSpPr>
          <p:spPr>
            <a:xfrm>
              <a:off x="4824716" y="3805348"/>
              <a:ext cx="366304" cy="11152"/>
            </a:xfrm>
            <a:custGeom>
              <a:avLst/>
              <a:gdLst/>
              <a:ahLst/>
              <a:cxnLst/>
              <a:rect l="l" t="t" r="r" b="b"/>
              <a:pathLst>
                <a:path w="3613" h="110" extrusionOk="0">
                  <a:moveTo>
                    <a:pt x="1" y="0"/>
                  </a:moveTo>
                  <a:lnTo>
                    <a:pt x="1" y="109"/>
                  </a:lnTo>
                  <a:lnTo>
                    <a:pt x="3613" y="109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69056" y="3819339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0" y="91"/>
                    <a:pt x="530" y="59"/>
                  </a:cubicBezTo>
                  <a:cubicBezTo>
                    <a:pt x="530" y="27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769056" y="3790546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1"/>
                    <a:pt x="26" y="117"/>
                    <a:pt x="57" y="117"/>
                  </a:cubicBezTo>
                  <a:cubicBezTo>
                    <a:pt x="58" y="117"/>
                    <a:pt x="58" y="117"/>
                    <a:pt x="59" y="117"/>
                  </a:cubicBezTo>
                  <a:lnTo>
                    <a:pt x="472" y="117"/>
                  </a:lnTo>
                  <a:cubicBezTo>
                    <a:pt x="504" y="117"/>
                    <a:pt x="530" y="91"/>
                    <a:pt x="530" y="60"/>
                  </a:cubicBezTo>
                  <a:cubicBezTo>
                    <a:pt x="530" y="28"/>
                    <a:pt x="504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95822" y="3778786"/>
              <a:ext cx="59716" cy="64277"/>
            </a:xfrm>
            <a:custGeom>
              <a:avLst/>
              <a:gdLst/>
              <a:ahLst/>
              <a:cxnLst/>
              <a:rect l="l" t="t" r="r" b="b"/>
              <a:pathLst>
                <a:path w="589" h="634" extrusionOk="0">
                  <a:moveTo>
                    <a:pt x="0" y="0"/>
                  </a:moveTo>
                  <a:lnTo>
                    <a:pt x="0" y="633"/>
                  </a:lnTo>
                  <a:lnTo>
                    <a:pt x="272" y="633"/>
                  </a:lnTo>
                  <a:cubicBezTo>
                    <a:pt x="447" y="633"/>
                    <a:pt x="588" y="492"/>
                    <a:pt x="588" y="317"/>
                  </a:cubicBezTo>
                  <a:cubicBezTo>
                    <a:pt x="588" y="141"/>
                    <a:pt x="447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95822" y="3778684"/>
              <a:ext cx="20277" cy="64378"/>
            </a:xfrm>
            <a:custGeom>
              <a:avLst/>
              <a:gdLst/>
              <a:ahLst/>
              <a:cxnLst/>
              <a:rect l="l" t="t" r="r" b="b"/>
              <a:pathLst>
                <a:path w="200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99" y="63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0800000" flipH="1">
            <a:off x="7009865" y="4335051"/>
            <a:ext cx="2134124" cy="325598"/>
            <a:chOff x="4769056" y="3778684"/>
            <a:chExt cx="421964" cy="64378"/>
          </a:xfrm>
        </p:grpSpPr>
        <p:sp>
          <p:nvSpPr>
            <p:cNvPr id="36" name="Google Shape;36;p3"/>
            <p:cNvSpPr/>
            <p:nvPr/>
          </p:nvSpPr>
          <p:spPr>
            <a:xfrm>
              <a:off x="4824716" y="3805348"/>
              <a:ext cx="366304" cy="11152"/>
            </a:xfrm>
            <a:custGeom>
              <a:avLst/>
              <a:gdLst/>
              <a:ahLst/>
              <a:cxnLst/>
              <a:rect l="l" t="t" r="r" b="b"/>
              <a:pathLst>
                <a:path w="3613" h="110" extrusionOk="0">
                  <a:moveTo>
                    <a:pt x="1" y="0"/>
                  </a:moveTo>
                  <a:lnTo>
                    <a:pt x="1" y="109"/>
                  </a:lnTo>
                  <a:lnTo>
                    <a:pt x="3613" y="109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69056" y="3819339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0" y="91"/>
                    <a:pt x="530" y="59"/>
                  </a:cubicBezTo>
                  <a:cubicBezTo>
                    <a:pt x="530" y="27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69056" y="3790546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1"/>
                    <a:pt x="26" y="117"/>
                    <a:pt x="57" y="117"/>
                  </a:cubicBezTo>
                  <a:cubicBezTo>
                    <a:pt x="58" y="117"/>
                    <a:pt x="58" y="117"/>
                    <a:pt x="59" y="117"/>
                  </a:cubicBezTo>
                  <a:lnTo>
                    <a:pt x="472" y="117"/>
                  </a:lnTo>
                  <a:cubicBezTo>
                    <a:pt x="504" y="117"/>
                    <a:pt x="530" y="91"/>
                    <a:pt x="530" y="60"/>
                  </a:cubicBezTo>
                  <a:cubicBezTo>
                    <a:pt x="530" y="28"/>
                    <a:pt x="504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95822" y="3778786"/>
              <a:ext cx="59716" cy="64277"/>
            </a:xfrm>
            <a:custGeom>
              <a:avLst/>
              <a:gdLst/>
              <a:ahLst/>
              <a:cxnLst/>
              <a:rect l="l" t="t" r="r" b="b"/>
              <a:pathLst>
                <a:path w="589" h="634" extrusionOk="0">
                  <a:moveTo>
                    <a:pt x="0" y="0"/>
                  </a:moveTo>
                  <a:lnTo>
                    <a:pt x="0" y="633"/>
                  </a:lnTo>
                  <a:lnTo>
                    <a:pt x="272" y="633"/>
                  </a:lnTo>
                  <a:cubicBezTo>
                    <a:pt x="447" y="633"/>
                    <a:pt x="588" y="492"/>
                    <a:pt x="588" y="317"/>
                  </a:cubicBezTo>
                  <a:cubicBezTo>
                    <a:pt x="588" y="141"/>
                    <a:pt x="447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95822" y="3778684"/>
              <a:ext cx="20277" cy="64378"/>
            </a:xfrm>
            <a:custGeom>
              <a:avLst/>
              <a:gdLst/>
              <a:ahLst/>
              <a:cxnLst/>
              <a:rect l="l" t="t" r="r" b="b"/>
              <a:pathLst>
                <a:path w="200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99" y="63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0000" y="1150938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 rot="-268">
            <a:off x="720000" y="1843517"/>
            <a:ext cx="38520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8" name="Google Shape;148;p7"/>
          <p:cNvGrpSpPr/>
          <p:nvPr/>
        </p:nvGrpSpPr>
        <p:grpSpPr>
          <a:xfrm>
            <a:off x="7317281" y="-74179"/>
            <a:ext cx="1514954" cy="1651075"/>
            <a:chOff x="2777212" y="-1275070"/>
            <a:chExt cx="530465" cy="578108"/>
          </a:xfrm>
        </p:grpSpPr>
        <p:sp>
          <p:nvSpPr>
            <p:cNvPr id="149" name="Google Shape;149;p7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3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"/>
          <p:cNvSpPr txBox="1">
            <a:spLocks noGrp="1"/>
          </p:cNvSpPr>
          <p:nvPr>
            <p:ph type="subTitle" idx="1"/>
          </p:nvPr>
        </p:nvSpPr>
        <p:spPr>
          <a:xfrm>
            <a:off x="1368288" y="1802400"/>
            <a:ext cx="2757000" cy="2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3"/>
          <p:cNvSpPr txBox="1">
            <a:spLocks noGrp="1"/>
          </p:cNvSpPr>
          <p:nvPr>
            <p:ph type="subTitle" idx="2"/>
          </p:nvPr>
        </p:nvSpPr>
        <p:spPr>
          <a:xfrm>
            <a:off x="5018690" y="1802400"/>
            <a:ext cx="2757000" cy="2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 rot="10800000">
            <a:off x="-161584" y="4363626"/>
            <a:ext cx="5056456" cy="479743"/>
            <a:chOff x="3422146" y="-1220130"/>
            <a:chExt cx="1225273" cy="116234"/>
          </a:xfrm>
        </p:grpSpPr>
        <p:sp>
          <p:nvSpPr>
            <p:cNvPr id="680" name="Google Shape;680;p33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3"/>
          <p:cNvGrpSpPr/>
          <p:nvPr/>
        </p:nvGrpSpPr>
        <p:grpSpPr>
          <a:xfrm>
            <a:off x="7636523" y="3997234"/>
            <a:ext cx="1232061" cy="1212524"/>
            <a:chOff x="2432004" y="3375753"/>
            <a:chExt cx="517455" cy="509250"/>
          </a:xfrm>
        </p:grpSpPr>
        <p:sp>
          <p:nvSpPr>
            <p:cNvPr id="687" name="Google Shape;687;p33"/>
            <p:cNvSpPr/>
            <p:nvPr/>
          </p:nvSpPr>
          <p:spPr>
            <a:xfrm>
              <a:off x="2432004" y="3676338"/>
              <a:ext cx="463601" cy="208665"/>
            </a:xfrm>
            <a:custGeom>
              <a:avLst/>
              <a:gdLst/>
              <a:ahLst/>
              <a:cxnLst/>
              <a:rect l="l" t="t" r="r" b="b"/>
              <a:pathLst>
                <a:path w="8927" h="4018" extrusionOk="0">
                  <a:moveTo>
                    <a:pt x="1722" y="0"/>
                  </a:moveTo>
                  <a:cubicBezTo>
                    <a:pt x="1698" y="18"/>
                    <a:pt x="1097" y="426"/>
                    <a:pt x="742" y="738"/>
                  </a:cubicBezTo>
                  <a:cubicBezTo>
                    <a:pt x="188" y="1227"/>
                    <a:pt x="1" y="2094"/>
                    <a:pt x="287" y="2850"/>
                  </a:cubicBezTo>
                  <a:cubicBezTo>
                    <a:pt x="564" y="3581"/>
                    <a:pt x="1219" y="4018"/>
                    <a:pt x="2042" y="4018"/>
                  </a:cubicBezTo>
                  <a:cubicBezTo>
                    <a:pt x="2920" y="4018"/>
                    <a:pt x="3442" y="3485"/>
                    <a:pt x="3944" y="2971"/>
                  </a:cubicBezTo>
                  <a:cubicBezTo>
                    <a:pt x="4468" y="2436"/>
                    <a:pt x="4965" y="1930"/>
                    <a:pt x="5885" y="1930"/>
                  </a:cubicBezTo>
                  <a:cubicBezTo>
                    <a:pt x="7571" y="1930"/>
                    <a:pt x="8372" y="3746"/>
                    <a:pt x="8381" y="3763"/>
                  </a:cubicBezTo>
                  <a:lnTo>
                    <a:pt x="8926" y="3531"/>
                  </a:lnTo>
                  <a:cubicBezTo>
                    <a:pt x="8887" y="3441"/>
                    <a:pt x="7966" y="1337"/>
                    <a:pt x="5885" y="1337"/>
                  </a:cubicBezTo>
                  <a:cubicBezTo>
                    <a:pt x="4714" y="1337"/>
                    <a:pt x="4080" y="1984"/>
                    <a:pt x="3522" y="2555"/>
                  </a:cubicBezTo>
                  <a:cubicBezTo>
                    <a:pt x="3067" y="3021"/>
                    <a:pt x="2671" y="3424"/>
                    <a:pt x="2042" y="3424"/>
                  </a:cubicBezTo>
                  <a:cubicBezTo>
                    <a:pt x="1255" y="3424"/>
                    <a:pt x="952" y="2933"/>
                    <a:pt x="842" y="2640"/>
                  </a:cubicBezTo>
                  <a:cubicBezTo>
                    <a:pt x="645" y="2118"/>
                    <a:pt x="768" y="1506"/>
                    <a:pt x="1133" y="1182"/>
                  </a:cubicBezTo>
                  <a:cubicBezTo>
                    <a:pt x="1459" y="893"/>
                    <a:pt x="2049" y="495"/>
                    <a:pt x="2054" y="491"/>
                  </a:cubicBezTo>
                  <a:lnTo>
                    <a:pt x="1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2581051" y="3488187"/>
              <a:ext cx="192670" cy="189709"/>
            </a:xfrm>
            <a:custGeom>
              <a:avLst/>
              <a:gdLst/>
              <a:ahLst/>
              <a:cxnLst/>
              <a:rect l="l" t="t" r="r" b="b"/>
              <a:pathLst>
                <a:path w="3710" h="3653" extrusionOk="0">
                  <a:moveTo>
                    <a:pt x="1909" y="0"/>
                  </a:moveTo>
                  <a:lnTo>
                    <a:pt x="833" y="714"/>
                  </a:lnTo>
                  <a:cubicBezTo>
                    <a:pt x="151" y="1167"/>
                    <a:pt x="1" y="2140"/>
                    <a:pt x="498" y="2889"/>
                  </a:cubicBezTo>
                  <a:cubicBezTo>
                    <a:pt x="825" y="3381"/>
                    <a:pt x="1350" y="3653"/>
                    <a:pt x="1865" y="3653"/>
                  </a:cubicBezTo>
                  <a:cubicBezTo>
                    <a:pt x="2133" y="3653"/>
                    <a:pt x="2399" y="3579"/>
                    <a:pt x="2631" y="3424"/>
                  </a:cubicBezTo>
                  <a:lnTo>
                    <a:pt x="3709" y="270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2665181" y="3406860"/>
              <a:ext cx="211781" cy="244758"/>
            </a:xfrm>
            <a:custGeom>
              <a:avLst/>
              <a:gdLst/>
              <a:ahLst/>
              <a:cxnLst/>
              <a:rect l="l" t="t" r="r" b="b"/>
              <a:pathLst>
                <a:path w="4078" h="4713" extrusionOk="0">
                  <a:moveTo>
                    <a:pt x="1695" y="1"/>
                  </a:moveTo>
                  <a:lnTo>
                    <a:pt x="1" y="1126"/>
                  </a:lnTo>
                  <a:lnTo>
                    <a:pt x="2383" y="4712"/>
                  </a:lnTo>
                  <a:lnTo>
                    <a:pt x="4077" y="3587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2707558" y="3493120"/>
              <a:ext cx="111966" cy="82053"/>
            </a:xfrm>
            <a:custGeom>
              <a:avLst/>
              <a:gdLst/>
              <a:ahLst/>
              <a:cxnLst/>
              <a:rect l="l" t="t" r="r" b="b"/>
              <a:pathLst>
                <a:path w="2156" h="1580" extrusionOk="0">
                  <a:moveTo>
                    <a:pt x="1979" y="1"/>
                  </a:moveTo>
                  <a:lnTo>
                    <a:pt x="6" y="1313"/>
                  </a:lnTo>
                  <a:cubicBezTo>
                    <a:pt x="2" y="1315"/>
                    <a:pt x="1" y="1322"/>
                    <a:pt x="3" y="1325"/>
                  </a:cubicBezTo>
                  <a:lnTo>
                    <a:pt x="169" y="1576"/>
                  </a:lnTo>
                  <a:cubicBezTo>
                    <a:pt x="170" y="1579"/>
                    <a:pt x="174" y="1580"/>
                    <a:pt x="178" y="1580"/>
                  </a:cubicBezTo>
                  <a:cubicBezTo>
                    <a:pt x="179" y="1580"/>
                    <a:pt x="181" y="1580"/>
                    <a:pt x="183" y="1579"/>
                  </a:cubicBezTo>
                  <a:lnTo>
                    <a:pt x="2155" y="267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770137" y="3375753"/>
              <a:ext cx="103242" cy="77016"/>
            </a:xfrm>
            <a:custGeom>
              <a:avLst/>
              <a:gdLst/>
              <a:ahLst/>
              <a:cxnLst/>
              <a:rect l="l" t="t" r="r" b="b"/>
              <a:pathLst>
                <a:path w="1988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2" y="422"/>
                  </a:lnTo>
                  <a:cubicBezTo>
                    <a:pt x="1958" y="351"/>
                    <a:pt x="1988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846270" y="3490420"/>
              <a:ext cx="103190" cy="77016"/>
            </a:xfrm>
            <a:custGeom>
              <a:avLst/>
              <a:gdLst/>
              <a:ahLst/>
              <a:cxnLst/>
              <a:rect l="l" t="t" r="r" b="b"/>
              <a:pathLst>
                <a:path w="1987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3" y="423"/>
                  </a:lnTo>
                  <a:cubicBezTo>
                    <a:pt x="1958" y="351"/>
                    <a:pt x="1987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779225" y="3392163"/>
              <a:ext cx="83456" cy="57230"/>
            </a:xfrm>
            <a:custGeom>
              <a:avLst/>
              <a:gdLst/>
              <a:ahLst/>
              <a:cxnLst/>
              <a:rect l="l" t="t" r="r" b="b"/>
              <a:pathLst>
                <a:path w="1607" h="1102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3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488195" y="3558763"/>
              <a:ext cx="211781" cy="173143"/>
            </a:xfrm>
            <a:custGeom>
              <a:avLst/>
              <a:gdLst/>
              <a:ahLst/>
              <a:cxnLst/>
              <a:rect l="l" t="t" r="r" b="b"/>
              <a:pathLst>
                <a:path w="4078" h="3334" extrusionOk="0">
                  <a:moveTo>
                    <a:pt x="3268" y="1"/>
                  </a:moveTo>
                  <a:lnTo>
                    <a:pt x="1" y="2312"/>
                  </a:lnTo>
                  <a:lnTo>
                    <a:pt x="678" y="3334"/>
                  </a:lnTo>
                  <a:lnTo>
                    <a:pt x="4077" y="1220"/>
                  </a:lnTo>
                  <a:lnTo>
                    <a:pt x="3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855462" y="3506882"/>
              <a:ext cx="83456" cy="57282"/>
            </a:xfrm>
            <a:custGeom>
              <a:avLst/>
              <a:gdLst/>
              <a:ahLst/>
              <a:cxnLst/>
              <a:rect l="l" t="t" r="r" b="b"/>
              <a:pathLst>
                <a:path w="1607" h="1103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2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681488" y="3395851"/>
              <a:ext cx="71511" cy="55827"/>
            </a:xfrm>
            <a:custGeom>
              <a:avLst/>
              <a:gdLst/>
              <a:ahLst/>
              <a:cxnLst/>
              <a:rect l="l" t="t" r="r" b="b"/>
              <a:pathLst>
                <a:path w="1377" h="1075" extrusionOk="0">
                  <a:moveTo>
                    <a:pt x="1235" y="0"/>
                  </a:moveTo>
                  <a:lnTo>
                    <a:pt x="142" y="726"/>
                  </a:lnTo>
                  <a:cubicBezTo>
                    <a:pt x="30" y="801"/>
                    <a:pt x="0" y="953"/>
                    <a:pt x="75" y="1067"/>
                  </a:cubicBezTo>
                  <a:lnTo>
                    <a:pt x="80" y="1075"/>
                  </a:lnTo>
                  <a:lnTo>
                    <a:pt x="1376" y="21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809346" y="3593194"/>
              <a:ext cx="74783" cy="50946"/>
            </a:xfrm>
            <a:custGeom>
              <a:avLst/>
              <a:gdLst/>
              <a:ahLst/>
              <a:cxnLst/>
              <a:rect l="l" t="t" r="r" b="b"/>
              <a:pathLst>
                <a:path w="1440" h="981" extrusionOk="0">
                  <a:moveTo>
                    <a:pt x="1298" y="0"/>
                  </a:moveTo>
                  <a:lnTo>
                    <a:pt x="1" y="861"/>
                  </a:lnTo>
                  <a:lnTo>
                    <a:pt x="6" y="871"/>
                  </a:lnTo>
                  <a:cubicBezTo>
                    <a:pt x="53" y="942"/>
                    <a:pt x="131" y="980"/>
                    <a:pt x="210" y="980"/>
                  </a:cubicBezTo>
                  <a:cubicBezTo>
                    <a:pt x="258" y="980"/>
                    <a:pt x="305" y="967"/>
                    <a:pt x="347" y="938"/>
                  </a:cubicBezTo>
                  <a:lnTo>
                    <a:pt x="1439" y="2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513279" y="3652709"/>
              <a:ext cx="22746" cy="24512"/>
            </a:xfrm>
            <a:custGeom>
              <a:avLst/>
              <a:gdLst/>
              <a:ahLst/>
              <a:cxnLst/>
              <a:rect l="l" t="t" r="r" b="b"/>
              <a:pathLst>
                <a:path w="438" h="472" extrusionOk="0">
                  <a:moveTo>
                    <a:pt x="226" y="1"/>
                  </a:moveTo>
                  <a:lnTo>
                    <a:pt x="0" y="161"/>
                  </a:lnTo>
                  <a:lnTo>
                    <a:pt x="208" y="471"/>
                  </a:lnTo>
                  <a:lnTo>
                    <a:pt x="438" y="3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541322" y="3632922"/>
              <a:ext cx="23318" cy="25291"/>
            </a:xfrm>
            <a:custGeom>
              <a:avLst/>
              <a:gdLst/>
              <a:ahLst/>
              <a:cxnLst/>
              <a:rect l="l" t="t" r="r" b="b"/>
              <a:pathLst>
                <a:path w="449" h="487" extrusionOk="0">
                  <a:moveTo>
                    <a:pt x="226" y="0"/>
                  </a:moveTo>
                  <a:lnTo>
                    <a:pt x="0" y="160"/>
                  </a:lnTo>
                  <a:lnTo>
                    <a:pt x="218" y="487"/>
                  </a:lnTo>
                  <a:lnTo>
                    <a:pt x="448" y="33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569366" y="3613032"/>
              <a:ext cx="23837" cy="26226"/>
            </a:xfrm>
            <a:custGeom>
              <a:avLst/>
              <a:gdLst/>
              <a:ahLst/>
              <a:cxnLst/>
              <a:rect l="l" t="t" r="r" b="b"/>
              <a:pathLst>
                <a:path w="459" h="505" extrusionOk="0">
                  <a:moveTo>
                    <a:pt x="226" y="0"/>
                  </a:moveTo>
                  <a:lnTo>
                    <a:pt x="0" y="161"/>
                  </a:lnTo>
                  <a:lnTo>
                    <a:pt x="229" y="505"/>
                  </a:lnTo>
                  <a:lnTo>
                    <a:pt x="459" y="3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538829" y="3691554"/>
              <a:ext cx="22902" cy="24149"/>
            </a:xfrm>
            <a:custGeom>
              <a:avLst/>
              <a:gdLst/>
              <a:ahLst/>
              <a:cxnLst/>
              <a:rect l="l" t="t" r="r" b="b"/>
              <a:pathLst>
                <a:path w="441" h="465" extrusionOk="0">
                  <a:moveTo>
                    <a:pt x="230" y="0"/>
                  </a:moveTo>
                  <a:lnTo>
                    <a:pt x="0" y="154"/>
                  </a:lnTo>
                  <a:lnTo>
                    <a:pt x="206" y="464"/>
                  </a:lnTo>
                  <a:lnTo>
                    <a:pt x="441" y="3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567392" y="3672547"/>
              <a:ext cx="23525" cy="24928"/>
            </a:xfrm>
            <a:custGeom>
              <a:avLst/>
              <a:gdLst/>
              <a:ahLst/>
              <a:cxnLst/>
              <a:rect l="l" t="t" r="r" b="b"/>
              <a:pathLst>
                <a:path w="453" h="480" extrusionOk="0">
                  <a:moveTo>
                    <a:pt x="231" y="1"/>
                  </a:moveTo>
                  <a:lnTo>
                    <a:pt x="1" y="153"/>
                  </a:lnTo>
                  <a:lnTo>
                    <a:pt x="218" y="480"/>
                  </a:lnTo>
                  <a:lnTo>
                    <a:pt x="452" y="33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596007" y="3653540"/>
              <a:ext cx="24045" cy="25810"/>
            </a:xfrm>
            <a:custGeom>
              <a:avLst/>
              <a:gdLst/>
              <a:ahLst/>
              <a:cxnLst/>
              <a:rect l="l" t="t" r="r" b="b"/>
              <a:pathLst>
                <a:path w="463" h="497" extrusionOk="0">
                  <a:moveTo>
                    <a:pt x="230" y="1"/>
                  </a:moveTo>
                  <a:lnTo>
                    <a:pt x="0" y="154"/>
                  </a:lnTo>
                  <a:lnTo>
                    <a:pt x="228" y="497"/>
                  </a:lnTo>
                  <a:lnTo>
                    <a:pt x="462" y="352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35"/>
          <p:cNvSpPr txBox="1">
            <a:spLocks noGrp="1"/>
          </p:cNvSpPr>
          <p:nvPr>
            <p:ph type="title" idx="2"/>
          </p:nvPr>
        </p:nvSpPr>
        <p:spPr>
          <a:xfrm>
            <a:off x="2033872" y="1616175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35"/>
          <p:cNvSpPr txBox="1">
            <a:spLocks noGrp="1"/>
          </p:cNvSpPr>
          <p:nvPr>
            <p:ph type="subTitle" idx="1"/>
          </p:nvPr>
        </p:nvSpPr>
        <p:spPr>
          <a:xfrm>
            <a:off x="2033888" y="2086725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35"/>
          <p:cNvSpPr txBox="1">
            <a:spLocks noGrp="1"/>
          </p:cNvSpPr>
          <p:nvPr>
            <p:ph type="title" idx="3"/>
          </p:nvPr>
        </p:nvSpPr>
        <p:spPr>
          <a:xfrm>
            <a:off x="5781692" y="1616175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2" name="Google Shape;732;p35"/>
          <p:cNvSpPr txBox="1">
            <a:spLocks noGrp="1"/>
          </p:cNvSpPr>
          <p:nvPr>
            <p:ph type="subTitle" idx="4"/>
          </p:nvPr>
        </p:nvSpPr>
        <p:spPr>
          <a:xfrm>
            <a:off x="5781695" y="2086725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35"/>
          <p:cNvSpPr txBox="1">
            <a:spLocks noGrp="1"/>
          </p:cNvSpPr>
          <p:nvPr>
            <p:ph type="title" idx="5"/>
          </p:nvPr>
        </p:nvSpPr>
        <p:spPr>
          <a:xfrm>
            <a:off x="2033862" y="3309800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4" name="Google Shape;734;p35"/>
          <p:cNvSpPr txBox="1">
            <a:spLocks noGrp="1"/>
          </p:cNvSpPr>
          <p:nvPr>
            <p:ph type="subTitle" idx="6"/>
          </p:nvPr>
        </p:nvSpPr>
        <p:spPr>
          <a:xfrm>
            <a:off x="2033863" y="3780350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5"/>
          <p:cNvSpPr txBox="1">
            <a:spLocks noGrp="1"/>
          </p:cNvSpPr>
          <p:nvPr>
            <p:ph type="title" idx="7"/>
          </p:nvPr>
        </p:nvSpPr>
        <p:spPr>
          <a:xfrm>
            <a:off x="5781682" y="3309800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35"/>
          <p:cNvSpPr txBox="1">
            <a:spLocks noGrp="1"/>
          </p:cNvSpPr>
          <p:nvPr>
            <p:ph type="subTitle" idx="8"/>
          </p:nvPr>
        </p:nvSpPr>
        <p:spPr>
          <a:xfrm>
            <a:off x="5781685" y="3780350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7" name="Google Shape;737;p35"/>
          <p:cNvGrpSpPr/>
          <p:nvPr/>
        </p:nvGrpSpPr>
        <p:grpSpPr>
          <a:xfrm rot="-2415751">
            <a:off x="235575" y="4270038"/>
            <a:ext cx="755175" cy="666928"/>
            <a:chOff x="1464554" y="5267342"/>
            <a:chExt cx="570167" cy="503486"/>
          </a:xfrm>
        </p:grpSpPr>
        <p:sp>
          <p:nvSpPr>
            <p:cNvPr id="738" name="Google Shape;738;p35"/>
            <p:cNvSpPr/>
            <p:nvPr/>
          </p:nvSpPr>
          <p:spPr>
            <a:xfrm>
              <a:off x="1711337" y="5480785"/>
              <a:ext cx="76497" cy="76600"/>
            </a:xfrm>
            <a:custGeom>
              <a:avLst/>
              <a:gdLst/>
              <a:ahLst/>
              <a:cxnLst/>
              <a:rect l="l" t="t" r="r" b="b"/>
              <a:pathLst>
                <a:path w="1473" h="1475" extrusionOk="0">
                  <a:moveTo>
                    <a:pt x="736" y="1"/>
                  </a:moveTo>
                  <a:cubicBezTo>
                    <a:pt x="330" y="1"/>
                    <a:pt x="0" y="331"/>
                    <a:pt x="0" y="737"/>
                  </a:cubicBezTo>
                  <a:cubicBezTo>
                    <a:pt x="0" y="1144"/>
                    <a:pt x="330" y="1474"/>
                    <a:pt x="736" y="1474"/>
                  </a:cubicBezTo>
                  <a:cubicBezTo>
                    <a:pt x="1142" y="1474"/>
                    <a:pt x="1473" y="1144"/>
                    <a:pt x="1473" y="737"/>
                  </a:cubicBezTo>
                  <a:cubicBezTo>
                    <a:pt x="1473" y="331"/>
                    <a:pt x="1142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911589" y="5441160"/>
              <a:ext cx="59722" cy="59722"/>
            </a:xfrm>
            <a:custGeom>
              <a:avLst/>
              <a:gdLst/>
              <a:ahLst/>
              <a:cxnLst/>
              <a:rect l="l" t="t" r="r" b="b"/>
              <a:pathLst>
                <a:path w="1150" h="1150" extrusionOk="0">
                  <a:moveTo>
                    <a:pt x="574" y="0"/>
                  </a:moveTo>
                  <a:cubicBezTo>
                    <a:pt x="258" y="0"/>
                    <a:pt x="0" y="257"/>
                    <a:pt x="0" y="575"/>
                  </a:cubicBezTo>
                  <a:cubicBezTo>
                    <a:pt x="0" y="892"/>
                    <a:pt x="257" y="1150"/>
                    <a:pt x="574" y="1150"/>
                  </a:cubicBezTo>
                  <a:cubicBezTo>
                    <a:pt x="893" y="1149"/>
                    <a:pt x="1150" y="892"/>
                    <a:pt x="1150" y="575"/>
                  </a:cubicBezTo>
                  <a:cubicBezTo>
                    <a:pt x="1150" y="259"/>
                    <a:pt x="893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577922" y="5347058"/>
              <a:ext cx="68239" cy="59722"/>
            </a:xfrm>
            <a:custGeom>
              <a:avLst/>
              <a:gdLst/>
              <a:ahLst/>
              <a:cxnLst/>
              <a:rect l="l" t="t" r="r" b="b"/>
              <a:pathLst>
                <a:path w="1314" h="1150" extrusionOk="0">
                  <a:moveTo>
                    <a:pt x="657" y="0"/>
                  </a:moveTo>
                  <a:cubicBezTo>
                    <a:pt x="559" y="0"/>
                    <a:pt x="460" y="25"/>
                    <a:pt x="370" y="78"/>
                  </a:cubicBezTo>
                  <a:cubicBezTo>
                    <a:pt x="95" y="237"/>
                    <a:pt x="1" y="588"/>
                    <a:pt x="160" y="863"/>
                  </a:cubicBezTo>
                  <a:cubicBezTo>
                    <a:pt x="267" y="1046"/>
                    <a:pt x="460" y="1150"/>
                    <a:pt x="659" y="1150"/>
                  </a:cubicBezTo>
                  <a:cubicBezTo>
                    <a:pt x="756" y="1150"/>
                    <a:pt x="855" y="1125"/>
                    <a:pt x="945" y="1072"/>
                  </a:cubicBezTo>
                  <a:cubicBezTo>
                    <a:pt x="1219" y="913"/>
                    <a:pt x="1314" y="563"/>
                    <a:pt x="1154" y="287"/>
                  </a:cubicBezTo>
                  <a:cubicBezTo>
                    <a:pt x="1048" y="104"/>
                    <a:pt x="855" y="0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61170" y="5679426"/>
              <a:ext cx="68239" cy="59722"/>
            </a:xfrm>
            <a:custGeom>
              <a:avLst/>
              <a:gdLst/>
              <a:ahLst/>
              <a:cxnLst/>
              <a:rect l="l" t="t" r="r" b="b"/>
              <a:pathLst>
                <a:path w="1314" h="1150" extrusionOk="0">
                  <a:moveTo>
                    <a:pt x="658" y="0"/>
                  </a:moveTo>
                  <a:cubicBezTo>
                    <a:pt x="459" y="0"/>
                    <a:pt x="266" y="104"/>
                    <a:pt x="160" y="287"/>
                  </a:cubicBezTo>
                  <a:cubicBezTo>
                    <a:pt x="1" y="563"/>
                    <a:pt x="96" y="913"/>
                    <a:pt x="370" y="1072"/>
                  </a:cubicBezTo>
                  <a:cubicBezTo>
                    <a:pt x="460" y="1125"/>
                    <a:pt x="559" y="1149"/>
                    <a:pt x="657" y="1149"/>
                  </a:cubicBezTo>
                  <a:cubicBezTo>
                    <a:pt x="855" y="1149"/>
                    <a:pt x="1048" y="1046"/>
                    <a:pt x="1154" y="863"/>
                  </a:cubicBezTo>
                  <a:cubicBezTo>
                    <a:pt x="1314" y="587"/>
                    <a:pt x="1219" y="235"/>
                    <a:pt x="945" y="78"/>
                  </a:cubicBezTo>
                  <a:cubicBezTo>
                    <a:pt x="854" y="25"/>
                    <a:pt x="755" y="0"/>
                    <a:pt x="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766074" y="5409377"/>
              <a:ext cx="51517" cy="82884"/>
            </a:xfrm>
            <a:custGeom>
              <a:avLst/>
              <a:gdLst/>
              <a:ahLst/>
              <a:cxnLst/>
              <a:rect l="l" t="t" r="r" b="b"/>
              <a:pathLst>
                <a:path w="992" h="1596" extrusionOk="0">
                  <a:moveTo>
                    <a:pt x="191" y="1"/>
                  </a:moveTo>
                  <a:lnTo>
                    <a:pt x="1" y="250"/>
                  </a:lnTo>
                  <a:lnTo>
                    <a:pt x="19" y="275"/>
                  </a:lnTo>
                  <a:cubicBezTo>
                    <a:pt x="280" y="650"/>
                    <a:pt x="545" y="1070"/>
                    <a:pt x="807" y="1524"/>
                  </a:cubicBezTo>
                  <a:lnTo>
                    <a:pt x="847" y="1596"/>
                  </a:lnTo>
                  <a:lnTo>
                    <a:pt x="884" y="1521"/>
                  </a:lnTo>
                  <a:lnTo>
                    <a:pt x="992" y="1252"/>
                  </a:lnTo>
                  <a:cubicBezTo>
                    <a:pt x="754" y="846"/>
                    <a:pt x="489" y="430"/>
                    <a:pt x="226" y="5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681632" y="5549024"/>
              <a:ext cx="51517" cy="82936"/>
            </a:xfrm>
            <a:custGeom>
              <a:avLst/>
              <a:gdLst/>
              <a:ahLst/>
              <a:cxnLst/>
              <a:rect l="l" t="t" r="r" b="b"/>
              <a:pathLst>
                <a:path w="992" h="1597" extrusionOk="0">
                  <a:moveTo>
                    <a:pt x="144" y="1"/>
                  </a:moveTo>
                  <a:lnTo>
                    <a:pt x="108" y="76"/>
                  </a:lnTo>
                  <a:lnTo>
                    <a:pt x="0" y="345"/>
                  </a:lnTo>
                  <a:cubicBezTo>
                    <a:pt x="243" y="760"/>
                    <a:pt x="508" y="1176"/>
                    <a:pt x="765" y="1547"/>
                  </a:cubicBezTo>
                  <a:lnTo>
                    <a:pt x="799" y="1596"/>
                  </a:lnTo>
                  <a:lnTo>
                    <a:pt x="991" y="1347"/>
                  </a:lnTo>
                  <a:lnTo>
                    <a:pt x="973" y="1320"/>
                  </a:lnTo>
                  <a:cubicBezTo>
                    <a:pt x="712" y="948"/>
                    <a:pt x="447" y="529"/>
                    <a:pt x="185" y="73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639982" y="5482498"/>
              <a:ext cx="54789" cy="73017"/>
            </a:xfrm>
            <a:custGeom>
              <a:avLst/>
              <a:gdLst/>
              <a:ahLst/>
              <a:cxnLst/>
              <a:rect l="l" t="t" r="r" b="b"/>
              <a:pathLst>
                <a:path w="1055" h="1406" extrusionOk="0">
                  <a:moveTo>
                    <a:pt x="1054" y="1"/>
                  </a:moveTo>
                  <a:lnTo>
                    <a:pt x="971" y="6"/>
                  </a:lnTo>
                  <a:cubicBezTo>
                    <a:pt x="875" y="14"/>
                    <a:pt x="788" y="20"/>
                    <a:pt x="684" y="48"/>
                  </a:cubicBezTo>
                  <a:cubicBezTo>
                    <a:pt x="455" y="450"/>
                    <a:pt x="227" y="887"/>
                    <a:pt x="25" y="1311"/>
                  </a:cubicBezTo>
                  <a:lnTo>
                    <a:pt x="0" y="1364"/>
                  </a:lnTo>
                  <a:lnTo>
                    <a:pt x="312" y="1406"/>
                  </a:lnTo>
                  <a:lnTo>
                    <a:pt x="326" y="1378"/>
                  </a:lnTo>
                  <a:cubicBezTo>
                    <a:pt x="520" y="963"/>
                    <a:pt x="751" y="525"/>
                    <a:pt x="1013" y="7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804452" y="5485822"/>
              <a:ext cx="54893" cy="73069"/>
            </a:xfrm>
            <a:custGeom>
              <a:avLst/>
              <a:gdLst/>
              <a:ahLst/>
              <a:cxnLst/>
              <a:rect l="l" t="t" r="r" b="b"/>
              <a:pathLst>
                <a:path w="1057" h="1407" extrusionOk="0">
                  <a:moveTo>
                    <a:pt x="743" y="1"/>
                  </a:moveTo>
                  <a:lnTo>
                    <a:pt x="729" y="31"/>
                  </a:lnTo>
                  <a:cubicBezTo>
                    <a:pt x="536" y="444"/>
                    <a:pt x="305" y="882"/>
                    <a:pt x="42" y="1336"/>
                  </a:cubicBezTo>
                  <a:lnTo>
                    <a:pt x="0" y="1406"/>
                  </a:lnTo>
                  <a:lnTo>
                    <a:pt x="84" y="1401"/>
                  </a:lnTo>
                  <a:cubicBezTo>
                    <a:pt x="172" y="1395"/>
                    <a:pt x="257" y="1389"/>
                    <a:pt x="373" y="1361"/>
                  </a:cubicBezTo>
                  <a:cubicBezTo>
                    <a:pt x="605" y="953"/>
                    <a:pt x="832" y="516"/>
                    <a:pt x="1031" y="97"/>
                  </a:cubicBezTo>
                  <a:lnTo>
                    <a:pt x="1057" y="44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743899" y="5584182"/>
              <a:ext cx="88753" cy="18592"/>
            </a:xfrm>
            <a:custGeom>
              <a:avLst/>
              <a:gdLst/>
              <a:ahLst/>
              <a:cxnLst/>
              <a:rect l="l" t="t" r="r" b="b"/>
              <a:pathLst>
                <a:path w="1709" h="358" extrusionOk="0">
                  <a:moveTo>
                    <a:pt x="1590" y="1"/>
                  </a:moveTo>
                  <a:lnTo>
                    <a:pt x="1558" y="3"/>
                  </a:lnTo>
                  <a:cubicBezTo>
                    <a:pt x="1112" y="40"/>
                    <a:pt x="625" y="60"/>
                    <a:pt x="84" y="60"/>
                  </a:cubicBezTo>
                  <a:lnTo>
                    <a:pt x="1" y="60"/>
                  </a:lnTo>
                  <a:lnTo>
                    <a:pt x="204" y="358"/>
                  </a:lnTo>
                  <a:lnTo>
                    <a:pt x="227" y="358"/>
                  </a:lnTo>
                  <a:cubicBezTo>
                    <a:pt x="696" y="356"/>
                    <a:pt x="1188" y="334"/>
                    <a:pt x="1649" y="297"/>
                  </a:cubicBezTo>
                  <a:lnTo>
                    <a:pt x="1709" y="29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666467" y="5438667"/>
              <a:ext cx="88857" cy="18644"/>
            </a:xfrm>
            <a:custGeom>
              <a:avLst/>
              <a:gdLst/>
              <a:ahLst/>
              <a:cxnLst/>
              <a:rect l="l" t="t" r="r" b="b"/>
              <a:pathLst>
                <a:path w="1711" h="359" extrusionOk="0">
                  <a:moveTo>
                    <a:pt x="1484" y="0"/>
                  </a:moveTo>
                  <a:cubicBezTo>
                    <a:pt x="1000" y="4"/>
                    <a:pt x="507" y="26"/>
                    <a:pt x="60" y="62"/>
                  </a:cubicBezTo>
                  <a:lnTo>
                    <a:pt x="0" y="67"/>
                  </a:lnTo>
                  <a:lnTo>
                    <a:pt x="121" y="358"/>
                  </a:lnTo>
                  <a:lnTo>
                    <a:pt x="153" y="355"/>
                  </a:lnTo>
                  <a:cubicBezTo>
                    <a:pt x="597" y="318"/>
                    <a:pt x="1075" y="298"/>
                    <a:pt x="1608" y="298"/>
                  </a:cubicBezTo>
                  <a:cubicBezTo>
                    <a:pt x="1614" y="298"/>
                    <a:pt x="1710" y="299"/>
                    <a:pt x="1710" y="299"/>
                  </a:cubicBezTo>
                  <a:lnTo>
                    <a:pt x="1663" y="23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897411" y="5469723"/>
              <a:ext cx="137310" cy="120380"/>
            </a:xfrm>
            <a:custGeom>
              <a:avLst/>
              <a:gdLst/>
              <a:ahLst/>
              <a:cxnLst/>
              <a:rect l="l" t="t" r="r" b="b"/>
              <a:pathLst>
                <a:path w="2644" h="2318" extrusionOk="0">
                  <a:moveTo>
                    <a:pt x="1561" y="1"/>
                  </a:moveTo>
                  <a:cubicBezTo>
                    <a:pt x="1561" y="9"/>
                    <a:pt x="1563" y="17"/>
                    <a:pt x="1563" y="25"/>
                  </a:cubicBezTo>
                  <a:cubicBezTo>
                    <a:pt x="1563" y="159"/>
                    <a:pt x="1524" y="282"/>
                    <a:pt x="1460" y="389"/>
                  </a:cubicBezTo>
                  <a:cubicBezTo>
                    <a:pt x="1952" y="615"/>
                    <a:pt x="2044" y="822"/>
                    <a:pt x="2049" y="939"/>
                  </a:cubicBezTo>
                  <a:cubicBezTo>
                    <a:pt x="2065" y="1314"/>
                    <a:pt x="1318" y="1704"/>
                    <a:pt x="53" y="1981"/>
                  </a:cubicBezTo>
                  <a:lnTo>
                    <a:pt x="0" y="1992"/>
                  </a:lnTo>
                  <a:lnTo>
                    <a:pt x="136" y="2317"/>
                  </a:lnTo>
                  <a:lnTo>
                    <a:pt x="172" y="2311"/>
                  </a:lnTo>
                  <a:cubicBezTo>
                    <a:pt x="1766" y="2026"/>
                    <a:pt x="2644" y="1552"/>
                    <a:pt x="2644" y="978"/>
                  </a:cubicBezTo>
                  <a:cubicBezTo>
                    <a:pt x="2643" y="545"/>
                    <a:pt x="2183" y="229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829328" y="5441887"/>
              <a:ext cx="80340" cy="27524"/>
            </a:xfrm>
            <a:custGeom>
              <a:avLst/>
              <a:gdLst/>
              <a:ahLst/>
              <a:cxnLst/>
              <a:rect l="l" t="t" r="r" b="b"/>
              <a:pathLst>
                <a:path w="1547" h="530" extrusionOk="0">
                  <a:moveTo>
                    <a:pt x="1" y="0"/>
                  </a:moveTo>
                  <a:lnTo>
                    <a:pt x="45" y="75"/>
                  </a:lnTo>
                  <a:lnTo>
                    <a:pt x="215" y="325"/>
                  </a:lnTo>
                  <a:cubicBezTo>
                    <a:pt x="694" y="389"/>
                    <a:pt x="1102" y="459"/>
                    <a:pt x="1447" y="529"/>
                  </a:cubicBezTo>
                  <a:cubicBezTo>
                    <a:pt x="1453" y="409"/>
                    <a:pt x="1489" y="296"/>
                    <a:pt x="1547" y="198"/>
                  </a:cubicBezTo>
                  <a:cubicBezTo>
                    <a:pt x="995" y="98"/>
                    <a:pt x="461" y="40"/>
                    <a:pt x="87" y="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722554" y="5268744"/>
              <a:ext cx="196720" cy="151799"/>
            </a:xfrm>
            <a:custGeom>
              <a:avLst/>
              <a:gdLst/>
              <a:ahLst/>
              <a:cxnLst/>
              <a:rect l="l" t="t" r="r" b="b"/>
              <a:pathLst>
                <a:path w="3788" h="2923" extrusionOk="0">
                  <a:moveTo>
                    <a:pt x="2976" y="0"/>
                  </a:moveTo>
                  <a:cubicBezTo>
                    <a:pt x="2033" y="0"/>
                    <a:pt x="649" y="1822"/>
                    <a:pt x="49" y="2676"/>
                  </a:cubicBezTo>
                  <a:lnTo>
                    <a:pt x="0" y="2747"/>
                  </a:lnTo>
                  <a:lnTo>
                    <a:pt x="87" y="2746"/>
                  </a:lnTo>
                  <a:lnTo>
                    <a:pt x="388" y="2725"/>
                  </a:lnTo>
                  <a:cubicBezTo>
                    <a:pt x="1815" y="870"/>
                    <a:pt x="2502" y="543"/>
                    <a:pt x="2809" y="543"/>
                  </a:cubicBezTo>
                  <a:cubicBezTo>
                    <a:pt x="2874" y="543"/>
                    <a:pt x="2922" y="557"/>
                    <a:pt x="2957" y="575"/>
                  </a:cubicBezTo>
                  <a:cubicBezTo>
                    <a:pt x="3289" y="748"/>
                    <a:pt x="3255" y="1591"/>
                    <a:pt x="2862" y="2826"/>
                  </a:cubicBezTo>
                  <a:lnTo>
                    <a:pt x="2846" y="2876"/>
                  </a:lnTo>
                  <a:lnTo>
                    <a:pt x="3196" y="2922"/>
                  </a:lnTo>
                  <a:lnTo>
                    <a:pt x="3208" y="2889"/>
                  </a:lnTo>
                  <a:cubicBezTo>
                    <a:pt x="3759" y="1365"/>
                    <a:pt x="3788" y="369"/>
                    <a:pt x="3292" y="82"/>
                  </a:cubicBezTo>
                  <a:cubicBezTo>
                    <a:pt x="3194" y="26"/>
                    <a:pt x="3088" y="0"/>
                    <a:pt x="2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586543" y="5267342"/>
              <a:ext cx="147177" cy="96698"/>
            </a:xfrm>
            <a:custGeom>
              <a:avLst/>
              <a:gdLst/>
              <a:ahLst/>
              <a:cxnLst/>
              <a:rect l="l" t="t" r="r" b="b"/>
              <a:pathLst>
                <a:path w="2834" h="1862" extrusionOk="0">
                  <a:moveTo>
                    <a:pt x="721" y="1"/>
                  </a:moveTo>
                  <a:cubicBezTo>
                    <a:pt x="611" y="1"/>
                    <a:pt x="511" y="26"/>
                    <a:pt x="422" y="77"/>
                  </a:cubicBezTo>
                  <a:cubicBezTo>
                    <a:pt x="43" y="294"/>
                    <a:pt x="0" y="852"/>
                    <a:pt x="115" y="1505"/>
                  </a:cubicBezTo>
                  <a:cubicBezTo>
                    <a:pt x="121" y="1500"/>
                    <a:pt x="127" y="1495"/>
                    <a:pt x="133" y="1491"/>
                  </a:cubicBezTo>
                  <a:cubicBezTo>
                    <a:pt x="244" y="1428"/>
                    <a:pt x="362" y="1399"/>
                    <a:pt x="481" y="1399"/>
                  </a:cubicBezTo>
                  <a:cubicBezTo>
                    <a:pt x="487" y="1399"/>
                    <a:pt x="494" y="1399"/>
                    <a:pt x="500" y="1399"/>
                  </a:cubicBezTo>
                  <a:cubicBezTo>
                    <a:pt x="448" y="860"/>
                    <a:pt x="582" y="677"/>
                    <a:pt x="679" y="614"/>
                  </a:cubicBezTo>
                  <a:cubicBezTo>
                    <a:pt x="729" y="582"/>
                    <a:pt x="789" y="567"/>
                    <a:pt x="858" y="567"/>
                  </a:cubicBezTo>
                  <a:cubicBezTo>
                    <a:pt x="1225" y="567"/>
                    <a:pt x="1846" y="1015"/>
                    <a:pt x="2582" y="1822"/>
                  </a:cubicBezTo>
                  <a:lnTo>
                    <a:pt x="2618" y="1862"/>
                  </a:lnTo>
                  <a:lnTo>
                    <a:pt x="2833" y="1582"/>
                  </a:lnTo>
                  <a:lnTo>
                    <a:pt x="2812" y="1553"/>
                  </a:lnTo>
                  <a:cubicBezTo>
                    <a:pt x="1955" y="535"/>
                    <a:pt x="1229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11627" y="5409793"/>
              <a:ext cx="40352" cy="78834"/>
            </a:xfrm>
            <a:custGeom>
              <a:avLst/>
              <a:gdLst/>
              <a:ahLst/>
              <a:cxnLst/>
              <a:rect l="l" t="t" r="r" b="b"/>
              <a:pathLst>
                <a:path w="777" h="1518" extrusionOk="0">
                  <a:moveTo>
                    <a:pt x="337" y="0"/>
                  </a:moveTo>
                  <a:cubicBezTo>
                    <a:pt x="234" y="55"/>
                    <a:pt x="124" y="80"/>
                    <a:pt x="14" y="80"/>
                  </a:cubicBezTo>
                  <a:cubicBezTo>
                    <a:pt x="10" y="80"/>
                    <a:pt x="5" y="80"/>
                    <a:pt x="1" y="80"/>
                  </a:cubicBezTo>
                  <a:lnTo>
                    <a:pt x="1" y="80"/>
                  </a:lnTo>
                  <a:cubicBezTo>
                    <a:pt x="190" y="607"/>
                    <a:pt x="405" y="1098"/>
                    <a:pt x="564" y="1438"/>
                  </a:cubicBezTo>
                  <a:lnTo>
                    <a:pt x="601" y="1517"/>
                  </a:lnTo>
                  <a:lnTo>
                    <a:pt x="643" y="1441"/>
                  </a:lnTo>
                  <a:lnTo>
                    <a:pt x="776" y="1170"/>
                  </a:lnTo>
                  <a:cubicBezTo>
                    <a:pt x="591" y="722"/>
                    <a:pt x="448" y="336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464554" y="5447756"/>
              <a:ext cx="205341" cy="148475"/>
            </a:xfrm>
            <a:custGeom>
              <a:avLst/>
              <a:gdLst/>
              <a:ahLst/>
              <a:cxnLst/>
              <a:rect l="l" t="t" r="r" b="b"/>
              <a:pathLst>
                <a:path w="3954" h="2859" extrusionOk="0">
                  <a:moveTo>
                    <a:pt x="2508" y="0"/>
                  </a:moveTo>
                  <a:lnTo>
                    <a:pt x="2472" y="7"/>
                  </a:lnTo>
                  <a:cubicBezTo>
                    <a:pt x="878" y="293"/>
                    <a:pt x="0" y="766"/>
                    <a:pt x="0" y="1340"/>
                  </a:cubicBezTo>
                  <a:cubicBezTo>
                    <a:pt x="0" y="2399"/>
                    <a:pt x="2704" y="2749"/>
                    <a:pt x="3867" y="2850"/>
                  </a:cubicBezTo>
                  <a:lnTo>
                    <a:pt x="3953" y="2859"/>
                  </a:lnTo>
                  <a:lnTo>
                    <a:pt x="3909" y="2784"/>
                  </a:lnTo>
                  <a:lnTo>
                    <a:pt x="3738" y="2534"/>
                  </a:lnTo>
                  <a:cubicBezTo>
                    <a:pt x="927" y="2160"/>
                    <a:pt x="602" y="1605"/>
                    <a:pt x="594" y="1384"/>
                  </a:cubicBezTo>
                  <a:cubicBezTo>
                    <a:pt x="578" y="1010"/>
                    <a:pt x="1325" y="620"/>
                    <a:pt x="2590" y="342"/>
                  </a:cubicBezTo>
                  <a:lnTo>
                    <a:pt x="2642" y="331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579740" y="5617627"/>
              <a:ext cx="98100" cy="151799"/>
            </a:xfrm>
            <a:custGeom>
              <a:avLst/>
              <a:gdLst/>
              <a:ahLst/>
              <a:cxnLst/>
              <a:rect l="l" t="t" r="r" b="b"/>
              <a:pathLst>
                <a:path w="1889" h="2923" extrusionOk="0">
                  <a:moveTo>
                    <a:pt x="592" y="0"/>
                  </a:moveTo>
                  <a:lnTo>
                    <a:pt x="581" y="34"/>
                  </a:lnTo>
                  <a:cubicBezTo>
                    <a:pt x="30" y="1557"/>
                    <a:pt x="1" y="2555"/>
                    <a:pt x="498" y="2841"/>
                  </a:cubicBezTo>
                  <a:cubicBezTo>
                    <a:pt x="596" y="2897"/>
                    <a:pt x="702" y="2923"/>
                    <a:pt x="814" y="2923"/>
                  </a:cubicBezTo>
                  <a:cubicBezTo>
                    <a:pt x="1136" y="2923"/>
                    <a:pt x="1511" y="2709"/>
                    <a:pt x="1888" y="2393"/>
                  </a:cubicBezTo>
                  <a:cubicBezTo>
                    <a:pt x="1881" y="2389"/>
                    <a:pt x="1873" y="2387"/>
                    <a:pt x="1867" y="2384"/>
                  </a:cubicBezTo>
                  <a:cubicBezTo>
                    <a:pt x="1751" y="2317"/>
                    <a:pt x="1664" y="2220"/>
                    <a:pt x="1604" y="2112"/>
                  </a:cubicBezTo>
                  <a:cubicBezTo>
                    <a:pt x="1309" y="2321"/>
                    <a:pt x="1110" y="2380"/>
                    <a:pt x="980" y="2380"/>
                  </a:cubicBezTo>
                  <a:cubicBezTo>
                    <a:pt x="916" y="2380"/>
                    <a:pt x="868" y="2365"/>
                    <a:pt x="834" y="2348"/>
                  </a:cubicBezTo>
                  <a:cubicBezTo>
                    <a:pt x="500" y="2173"/>
                    <a:pt x="536" y="1332"/>
                    <a:pt x="928" y="97"/>
                  </a:cubicBezTo>
                  <a:lnTo>
                    <a:pt x="944" y="4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715232" y="5626715"/>
              <a:ext cx="61384" cy="64396"/>
            </a:xfrm>
            <a:custGeom>
              <a:avLst/>
              <a:gdLst/>
              <a:ahLst/>
              <a:cxnLst/>
              <a:rect l="l" t="t" r="r" b="b"/>
              <a:pathLst>
                <a:path w="1182" h="1240" extrusionOk="0">
                  <a:moveTo>
                    <a:pt x="1182" y="1"/>
                  </a:moveTo>
                  <a:lnTo>
                    <a:pt x="1094" y="2"/>
                  </a:lnTo>
                  <a:lnTo>
                    <a:pt x="793" y="23"/>
                  </a:lnTo>
                  <a:cubicBezTo>
                    <a:pt x="498" y="407"/>
                    <a:pt x="235" y="725"/>
                    <a:pt x="0" y="988"/>
                  </a:cubicBezTo>
                  <a:cubicBezTo>
                    <a:pt x="102" y="1054"/>
                    <a:pt x="182" y="1141"/>
                    <a:pt x="236" y="1239"/>
                  </a:cubicBezTo>
                  <a:cubicBezTo>
                    <a:pt x="599" y="811"/>
                    <a:pt x="915" y="378"/>
                    <a:pt x="1130" y="71"/>
                  </a:cubicBezTo>
                  <a:lnTo>
                    <a:pt x="1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765347" y="5549595"/>
              <a:ext cx="172987" cy="221232"/>
            </a:xfrm>
            <a:custGeom>
              <a:avLst/>
              <a:gdLst/>
              <a:ahLst/>
              <a:cxnLst/>
              <a:rect l="l" t="t" r="r" b="b"/>
              <a:pathLst>
                <a:path w="3331" h="4260" extrusionOk="0">
                  <a:moveTo>
                    <a:pt x="1752" y="1"/>
                  </a:moveTo>
                  <a:lnTo>
                    <a:pt x="1709" y="76"/>
                  </a:lnTo>
                  <a:lnTo>
                    <a:pt x="1577" y="348"/>
                  </a:lnTo>
                  <a:cubicBezTo>
                    <a:pt x="2660" y="2969"/>
                    <a:pt x="2341" y="3528"/>
                    <a:pt x="2154" y="3647"/>
                  </a:cubicBezTo>
                  <a:cubicBezTo>
                    <a:pt x="2105" y="3678"/>
                    <a:pt x="2045" y="3694"/>
                    <a:pt x="1977" y="3694"/>
                  </a:cubicBezTo>
                  <a:cubicBezTo>
                    <a:pt x="1610" y="3694"/>
                    <a:pt x="990" y="3247"/>
                    <a:pt x="252" y="2439"/>
                  </a:cubicBezTo>
                  <a:lnTo>
                    <a:pt x="217" y="2398"/>
                  </a:lnTo>
                  <a:lnTo>
                    <a:pt x="1" y="2679"/>
                  </a:lnTo>
                  <a:lnTo>
                    <a:pt x="23" y="2707"/>
                  </a:lnTo>
                  <a:cubicBezTo>
                    <a:pt x="881" y="3724"/>
                    <a:pt x="1606" y="4260"/>
                    <a:pt x="2114" y="4260"/>
                  </a:cubicBezTo>
                  <a:cubicBezTo>
                    <a:pt x="2225" y="4260"/>
                    <a:pt x="2325" y="4234"/>
                    <a:pt x="2414" y="4183"/>
                  </a:cubicBezTo>
                  <a:cubicBezTo>
                    <a:pt x="3331" y="3654"/>
                    <a:pt x="2282" y="1136"/>
                    <a:pt x="1787" y="80"/>
                  </a:cubicBezTo>
                  <a:lnTo>
                    <a:pt x="1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35"/>
          <p:cNvGrpSpPr/>
          <p:nvPr/>
        </p:nvGrpSpPr>
        <p:grpSpPr>
          <a:xfrm rot="5400000">
            <a:off x="-456062" y="2571741"/>
            <a:ext cx="1368599" cy="1491517"/>
            <a:chOff x="2777212" y="-1275070"/>
            <a:chExt cx="530465" cy="578108"/>
          </a:xfrm>
        </p:grpSpPr>
        <p:sp>
          <p:nvSpPr>
            <p:cNvPr id="758" name="Google Shape;758;p35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5"/>
          <p:cNvGrpSpPr/>
          <p:nvPr/>
        </p:nvGrpSpPr>
        <p:grpSpPr>
          <a:xfrm rot="5400000" flipH="1">
            <a:off x="5921341" y="582276"/>
            <a:ext cx="5056456" cy="479743"/>
            <a:chOff x="3422146" y="-1220130"/>
            <a:chExt cx="1225273" cy="116234"/>
          </a:xfrm>
        </p:grpSpPr>
        <p:sp>
          <p:nvSpPr>
            <p:cNvPr id="762" name="Google Shape;762;p35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0"/>
          <p:cNvGrpSpPr/>
          <p:nvPr/>
        </p:nvGrpSpPr>
        <p:grpSpPr>
          <a:xfrm flipH="1">
            <a:off x="-1225450" y="361950"/>
            <a:ext cx="4863475" cy="461425"/>
            <a:chOff x="3422146" y="-1220130"/>
            <a:chExt cx="1225273" cy="116234"/>
          </a:xfrm>
        </p:grpSpPr>
        <p:sp>
          <p:nvSpPr>
            <p:cNvPr id="836" name="Google Shape;836;p40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5908775" y="4372788"/>
            <a:ext cx="4863475" cy="461425"/>
            <a:chOff x="3422146" y="-1220130"/>
            <a:chExt cx="1225273" cy="116234"/>
          </a:xfrm>
        </p:grpSpPr>
        <p:sp>
          <p:nvSpPr>
            <p:cNvPr id="843" name="Google Shape;843;p40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4398023" y="3997234"/>
            <a:ext cx="1232061" cy="1212524"/>
            <a:chOff x="2432004" y="3375753"/>
            <a:chExt cx="517455" cy="509250"/>
          </a:xfrm>
        </p:grpSpPr>
        <p:sp>
          <p:nvSpPr>
            <p:cNvPr id="850" name="Google Shape;850;p40"/>
            <p:cNvSpPr/>
            <p:nvPr/>
          </p:nvSpPr>
          <p:spPr>
            <a:xfrm>
              <a:off x="2432004" y="3676338"/>
              <a:ext cx="463601" cy="208665"/>
            </a:xfrm>
            <a:custGeom>
              <a:avLst/>
              <a:gdLst/>
              <a:ahLst/>
              <a:cxnLst/>
              <a:rect l="l" t="t" r="r" b="b"/>
              <a:pathLst>
                <a:path w="8927" h="4018" extrusionOk="0">
                  <a:moveTo>
                    <a:pt x="1722" y="0"/>
                  </a:moveTo>
                  <a:cubicBezTo>
                    <a:pt x="1698" y="18"/>
                    <a:pt x="1097" y="426"/>
                    <a:pt x="742" y="738"/>
                  </a:cubicBezTo>
                  <a:cubicBezTo>
                    <a:pt x="188" y="1227"/>
                    <a:pt x="1" y="2094"/>
                    <a:pt x="287" y="2850"/>
                  </a:cubicBezTo>
                  <a:cubicBezTo>
                    <a:pt x="564" y="3581"/>
                    <a:pt x="1219" y="4018"/>
                    <a:pt x="2042" y="4018"/>
                  </a:cubicBezTo>
                  <a:cubicBezTo>
                    <a:pt x="2920" y="4018"/>
                    <a:pt x="3442" y="3485"/>
                    <a:pt x="3944" y="2971"/>
                  </a:cubicBezTo>
                  <a:cubicBezTo>
                    <a:pt x="4468" y="2436"/>
                    <a:pt x="4965" y="1930"/>
                    <a:pt x="5885" y="1930"/>
                  </a:cubicBezTo>
                  <a:cubicBezTo>
                    <a:pt x="7571" y="1930"/>
                    <a:pt x="8372" y="3746"/>
                    <a:pt x="8381" y="3763"/>
                  </a:cubicBezTo>
                  <a:lnTo>
                    <a:pt x="8926" y="3531"/>
                  </a:lnTo>
                  <a:cubicBezTo>
                    <a:pt x="8887" y="3441"/>
                    <a:pt x="7966" y="1337"/>
                    <a:pt x="5885" y="1337"/>
                  </a:cubicBezTo>
                  <a:cubicBezTo>
                    <a:pt x="4714" y="1337"/>
                    <a:pt x="4080" y="1984"/>
                    <a:pt x="3522" y="2555"/>
                  </a:cubicBezTo>
                  <a:cubicBezTo>
                    <a:pt x="3067" y="3021"/>
                    <a:pt x="2671" y="3424"/>
                    <a:pt x="2042" y="3424"/>
                  </a:cubicBezTo>
                  <a:cubicBezTo>
                    <a:pt x="1255" y="3424"/>
                    <a:pt x="952" y="2933"/>
                    <a:pt x="842" y="2640"/>
                  </a:cubicBezTo>
                  <a:cubicBezTo>
                    <a:pt x="645" y="2118"/>
                    <a:pt x="768" y="1506"/>
                    <a:pt x="1133" y="1182"/>
                  </a:cubicBezTo>
                  <a:cubicBezTo>
                    <a:pt x="1459" y="893"/>
                    <a:pt x="2049" y="495"/>
                    <a:pt x="2054" y="491"/>
                  </a:cubicBezTo>
                  <a:lnTo>
                    <a:pt x="1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581051" y="3488187"/>
              <a:ext cx="192670" cy="189709"/>
            </a:xfrm>
            <a:custGeom>
              <a:avLst/>
              <a:gdLst/>
              <a:ahLst/>
              <a:cxnLst/>
              <a:rect l="l" t="t" r="r" b="b"/>
              <a:pathLst>
                <a:path w="3710" h="3653" extrusionOk="0">
                  <a:moveTo>
                    <a:pt x="1909" y="0"/>
                  </a:moveTo>
                  <a:lnTo>
                    <a:pt x="833" y="714"/>
                  </a:lnTo>
                  <a:cubicBezTo>
                    <a:pt x="151" y="1167"/>
                    <a:pt x="1" y="2140"/>
                    <a:pt x="498" y="2889"/>
                  </a:cubicBezTo>
                  <a:cubicBezTo>
                    <a:pt x="825" y="3381"/>
                    <a:pt x="1350" y="3653"/>
                    <a:pt x="1865" y="3653"/>
                  </a:cubicBezTo>
                  <a:cubicBezTo>
                    <a:pt x="2133" y="3653"/>
                    <a:pt x="2399" y="3579"/>
                    <a:pt x="2631" y="3424"/>
                  </a:cubicBezTo>
                  <a:lnTo>
                    <a:pt x="3709" y="270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665181" y="3406860"/>
              <a:ext cx="211781" cy="244758"/>
            </a:xfrm>
            <a:custGeom>
              <a:avLst/>
              <a:gdLst/>
              <a:ahLst/>
              <a:cxnLst/>
              <a:rect l="l" t="t" r="r" b="b"/>
              <a:pathLst>
                <a:path w="4078" h="4713" extrusionOk="0">
                  <a:moveTo>
                    <a:pt x="1695" y="1"/>
                  </a:moveTo>
                  <a:lnTo>
                    <a:pt x="1" y="1126"/>
                  </a:lnTo>
                  <a:lnTo>
                    <a:pt x="2383" y="4712"/>
                  </a:lnTo>
                  <a:lnTo>
                    <a:pt x="4077" y="3587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707558" y="3493120"/>
              <a:ext cx="111966" cy="82053"/>
            </a:xfrm>
            <a:custGeom>
              <a:avLst/>
              <a:gdLst/>
              <a:ahLst/>
              <a:cxnLst/>
              <a:rect l="l" t="t" r="r" b="b"/>
              <a:pathLst>
                <a:path w="2156" h="1580" extrusionOk="0">
                  <a:moveTo>
                    <a:pt x="1979" y="1"/>
                  </a:moveTo>
                  <a:lnTo>
                    <a:pt x="6" y="1313"/>
                  </a:lnTo>
                  <a:cubicBezTo>
                    <a:pt x="2" y="1315"/>
                    <a:pt x="1" y="1322"/>
                    <a:pt x="3" y="1325"/>
                  </a:cubicBezTo>
                  <a:lnTo>
                    <a:pt x="169" y="1576"/>
                  </a:lnTo>
                  <a:cubicBezTo>
                    <a:pt x="170" y="1579"/>
                    <a:pt x="174" y="1580"/>
                    <a:pt x="178" y="1580"/>
                  </a:cubicBezTo>
                  <a:cubicBezTo>
                    <a:pt x="179" y="1580"/>
                    <a:pt x="181" y="1580"/>
                    <a:pt x="183" y="1579"/>
                  </a:cubicBezTo>
                  <a:lnTo>
                    <a:pt x="2155" y="267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770137" y="3375753"/>
              <a:ext cx="103242" cy="77016"/>
            </a:xfrm>
            <a:custGeom>
              <a:avLst/>
              <a:gdLst/>
              <a:ahLst/>
              <a:cxnLst/>
              <a:rect l="l" t="t" r="r" b="b"/>
              <a:pathLst>
                <a:path w="1988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2" y="422"/>
                  </a:lnTo>
                  <a:cubicBezTo>
                    <a:pt x="1958" y="351"/>
                    <a:pt x="1988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846270" y="3490420"/>
              <a:ext cx="103190" cy="77016"/>
            </a:xfrm>
            <a:custGeom>
              <a:avLst/>
              <a:gdLst/>
              <a:ahLst/>
              <a:cxnLst/>
              <a:rect l="l" t="t" r="r" b="b"/>
              <a:pathLst>
                <a:path w="1987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3" y="423"/>
                  </a:lnTo>
                  <a:cubicBezTo>
                    <a:pt x="1958" y="351"/>
                    <a:pt x="1987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2779225" y="3392163"/>
              <a:ext cx="83456" cy="57230"/>
            </a:xfrm>
            <a:custGeom>
              <a:avLst/>
              <a:gdLst/>
              <a:ahLst/>
              <a:cxnLst/>
              <a:rect l="l" t="t" r="r" b="b"/>
              <a:pathLst>
                <a:path w="1607" h="1102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3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488195" y="3558763"/>
              <a:ext cx="211781" cy="173143"/>
            </a:xfrm>
            <a:custGeom>
              <a:avLst/>
              <a:gdLst/>
              <a:ahLst/>
              <a:cxnLst/>
              <a:rect l="l" t="t" r="r" b="b"/>
              <a:pathLst>
                <a:path w="4078" h="3334" extrusionOk="0">
                  <a:moveTo>
                    <a:pt x="3268" y="1"/>
                  </a:moveTo>
                  <a:lnTo>
                    <a:pt x="1" y="2312"/>
                  </a:lnTo>
                  <a:lnTo>
                    <a:pt x="678" y="3334"/>
                  </a:lnTo>
                  <a:lnTo>
                    <a:pt x="4077" y="1220"/>
                  </a:lnTo>
                  <a:lnTo>
                    <a:pt x="3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55462" y="3506882"/>
              <a:ext cx="83456" cy="57282"/>
            </a:xfrm>
            <a:custGeom>
              <a:avLst/>
              <a:gdLst/>
              <a:ahLst/>
              <a:cxnLst/>
              <a:rect l="l" t="t" r="r" b="b"/>
              <a:pathLst>
                <a:path w="1607" h="1103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2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681488" y="3395851"/>
              <a:ext cx="71511" cy="55827"/>
            </a:xfrm>
            <a:custGeom>
              <a:avLst/>
              <a:gdLst/>
              <a:ahLst/>
              <a:cxnLst/>
              <a:rect l="l" t="t" r="r" b="b"/>
              <a:pathLst>
                <a:path w="1377" h="1075" extrusionOk="0">
                  <a:moveTo>
                    <a:pt x="1235" y="0"/>
                  </a:moveTo>
                  <a:lnTo>
                    <a:pt x="142" y="726"/>
                  </a:lnTo>
                  <a:cubicBezTo>
                    <a:pt x="30" y="801"/>
                    <a:pt x="0" y="953"/>
                    <a:pt x="75" y="1067"/>
                  </a:cubicBezTo>
                  <a:lnTo>
                    <a:pt x="80" y="1075"/>
                  </a:lnTo>
                  <a:lnTo>
                    <a:pt x="1376" y="21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809346" y="3593194"/>
              <a:ext cx="74783" cy="50946"/>
            </a:xfrm>
            <a:custGeom>
              <a:avLst/>
              <a:gdLst/>
              <a:ahLst/>
              <a:cxnLst/>
              <a:rect l="l" t="t" r="r" b="b"/>
              <a:pathLst>
                <a:path w="1440" h="981" extrusionOk="0">
                  <a:moveTo>
                    <a:pt x="1298" y="0"/>
                  </a:moveTo>
                  <a:lnTo>
                    <a:pt x="1" y="861"/>
                  </a:lnTo>
                  <a:lnTo>
                    <a:pt x="6" y="871"/>
                  </a:lnTo>
                  <a:cubicBezTo>
                    <a:pt x="53" y="942"/>
                    <a:pt x="131" y="980"/>
                    <a:pt x="210" y="980"/>
                  </a:cubicBezTo>
                  <a:cubicBezTo>
                    <a:pt x="258" y="980"/>
                    <a:pt x="305" y="967"/>
                    <a:pt x="347" y="938"/>
                  </a:cubicBezTo>
                  <a:lnTo>
                    <a:pt x="1439" y="2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513279" y="3652709"/>
              <a:ext cx="22746" cy="24512"/>
            </a:xfrm>
            <a:custGeom>
              <a:avLst/>
              <a:gdLst/>
              <a:ahLst/>
              <a:cxnLst/>
              <a:rect l="l" t="t" r="r" b="b"/>
              <a:pathLst>
                <a:path w="438" h="472" extrusionOk="0">
                  <a:moveTo>
                    <a:pt x="226" y="1"/>
                  </a:moveTo>
                  <a:lnTo>
                    <a:pt x="0" y="161"/>
                  </a:lnTo>
                  <a:lnTo>
                    <a:pt x="208" y="471"/>
                  </a:lnTo>
                  <a:lnTo>
                    <a:pt x="438" y="3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541322" y="3632922"/>
              <a:ext cx="23318" cy="25291"/>
            </a:xfrm>
            <a:custGeom>
              <a:avLst/>
              <a:gdLst/>
              <a:ahLst/>
              <a:cxnLst/>
              <a:rect l="l" t="t" r="r" b="b"/>
              <a:pathLst>
                <a:path w="449" h="487" extrusionOk="0">
                  <a:moveTo>
                    <a:pt x="226" y="0"/>
                  </a:moveTo>
                  <a:lnTo>
                    <a:pt x="0" y="160"/>
                  </a:lnTo>
                  <a:lnTo>
                    <a:pt x="218" y="487"/>
                  </a:lnTo>
                  <a:lnTo>
                    <a:pt x="448" y="33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569366" y="3613032"/>
              <a:ext cx="23837" cy="26226"/>
            </a:xfrm>
            <a:custGeom>
              <a:avLst/>
              <a:gdLst/>
              <a:ahLst/>
              <a:cxnLst/>
              <a:rect l="l" t="t" r="r" b="b"/>
              <a:pathLst>
                <a:path w="459" h="505" extrusionOk="0">
                  <a:moveTo>
                    <a:pt x="226" y="0"/>
                  </a:moveTo>
                  <a:lnTo>
                    <a:pt x="0" y="161"/>
                  </a:lnTo>
                  <a:lnTo>
                    <a:pt x="229" y="505"/>
                  </a:lnTo>
                  <a:lnTo>
                    <a:pt x="459" y="3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538829" y="3691554"/>
              <a:ext cx="22902" cy="24149"/>
            </a:xfrm>
            <a:custGeom>
              <a:avLst/>
              <a:gdLst/>
              <a:ahLst/>
              <a:cxnLst/>
              <a:rect l="l" t="t" r="r" b="b"/>
              <a:pathLst>
                <a:path w="441" h="465" extrusionOk="0">
                  <a:moveTo>
                    <a:pt x="230" y="0"/>
                  </a:moveTo>
                  <a:lnTo>
                    <a:pt x="0" y="154"/>
                  </a:lnTo>
                  <a:lnTo>
                    <a:pt x="206" y="464"/>
                  </a:lnTo>
                  <a:lnTo>
                    <a:pt x="441" y="3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567392" y="3672547"/>
              <a:ext cx="23525" cy="24928"/>
            </a:xfrm>
            <a:custGeom>
              <a:avLst/>
              <a:gdLst/>
              <a:ahLst/>
              <a:cxnLst/>
              <a:rect l="l" t="t" r="r" b="b"/>
              <a:pathLst>
                <a:path w="453" h="480" extrusionOk="0">
                  <a:moveTo>
                    <a:pt x="231" y="1"/>
                  </a:moveTo>
                  <a:lnTo>
                    <a:pt x="1" y="153"/>
                  </a:lnTo>
                  <a:lnTo>
                    <a:pt x="218" y="480"/>
                  </a:lnTo>
                  <a:lnTo>
                    <a:pt x="452" y="33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596007" y="3653540"/>
              <a:ext cx="24045" cy="25810"/>
            </a:xfrm>
            <a:custGeom>
              <a:avLst/>
              <a:gdLst/>
              <a:ahLst/>
              <a:cxnLst/>
              <a:rect l="l" t="t" r="r" b="b"/>
              <a:pathLst>
                <a:path w="463" h="497" extrusionOk="0">
                  <a:moveTo>
                    <a:pt x="230" y="1"/>
                  </a:moveTo>
                  <a:lnTo>
                    <a:pt x="0" y="154"/>
                  </a:lnTo>
                  <a:lnTo>
                    <a:pt x="228" y="497"/>
                  </a:lnTo>
                  <a:lnTo>
                    <a:pt x="462" y="352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41"/>
          <p:cNvGrpSpPr/>
          <p:nvPr/>
        </p:nvGrpSpPr>
        <p:grpSpPr>
          <a:xfrm rot="5400000">
            <a:off x="339138" y="-444509"/>
            <a:ext cx="1368599" cy="1491517"/>
            <a:chOff x="2777212" y="-1275070"/>
            <a:chExt cx="530465" cy="578108"/>
          </a:xfrm>
        </p:grpSpPr>
        <p:sp>
          <p:nvSpPr>
            <p:cNvPr id="869" name="Google Shape;869;p41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1"/>
          <p:cNvSpPr/>
          <p:nvPr/>
        </p:nvSpPr>
        <p:spPr>
          <a:xfrm rot="1334348">
            <a:off x="768745" y="334961"/>
            <a:ext cx="145211" cy="286144"/>
          </a:xfrm>
          <a:custGeom>
            <a:avLst/>
            <a:gdLst/>
            <a:ahLst/>
            <a:cxnLst/>
            <a:rect l="l" t="t" r="r" b="b"/>
            <a:pathLst>
              <a:path w="3136" h="6179" extrusionOk="0">
                <a:moveTo>
                  <a:pt x="1075" y="0"/>
                </a:moveTo>
                <a:lnTo>
                  <a:pt x="0" y="3021"/>
                </a:lnTo>
                <a:lnTo>
                  <a:pt x="1357" y="3021"/>
                </a:lnTo>
                <a:lnTo>
                  <a:pt x="564" y="6179"/>
                </a:lnTo>
                <a:lnTo>
                  <a:pt x="564" y="6179"/>
                </a:lnTo>
                <a:lnTo>
                  <a:pt x="3065" y="2424"/>
                </a:lnTo>
                <a:lnTo>
                  <a:pt x="1762" y="2424"/>
                </a:lnTo>
                <a:lnTo>
                  <a:pt x="3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1"/>
          <p:cNvGrpSpPr/>
          <p:nvPr/>
        </p:nvGrpSpPr>
        <p:grpSpPr>
          <a:xfrm rot="-5400000">
            <a:off x="7327313" y="4212166"/>
            <a:ext cx="1368599" cy="1491517"/>
            <a:chOff x="2777212" y="-1275070"/>
            <a:chExt cx="530465" cy="578108"/>
          </a:xfrm>
        </p:grpSpPr>
        <p:sp>
          <p:nvSpPr>
            <p:cNvPr id="874" name="Google Shape;874;p41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1"/>
          <p:cNvSpPr/>
          <p:nvPr/>
        </p:nvSpPr>
        <p:spPr>
          <a:xfrm rot="1334348">
            <a:off x="8280820" y="4716436"/>
            <a:ext cx="145211" cy="286144"/>
          </a:xfrm>
          <a:custGeom>
            <a:avLst/>
            <a:gdLst/>
            <a:ahLst/>
            <a:cxnLst/>
            <a:rect l="l" t="t" r="r" b="b"/>
            <a:pathLst>
              <a:path w="3136" h="6179" extrusionOk="0">
                <a:moveTo>
                  <a:pt x="1075" y="0"/>
                </a:moveTo>
                <a:lnTo>
                  <a:pt x="0" y="3021"/>
                </a:lnTo>
                <a:lnTo>
                  <a:pt x="1357" y="3021"/>
                </a:lnTo>
                <a:lnTo>
                  <a:pt x="564" y="6179"/>
                </a:lnTo>
                <a:lnTo>
                  <a:pt x="564" y="6179"/>
                </a:lnTo>
                <a:lnTo>
                  <a:pt x="3065" y="2424"/>
                </a:lnTo>
                <a:lnTo>
                  <a:pt x="1762" y="2424"/>
                </a:lnTo>
                <a:lnTo>
                  <a:pt x="3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9" r:id="rId5"/>
    <p:sldLayoutId id="2147483681" r:id="rId6"/>
    <p:sldLayoutId id="2147483686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45"/>
          <p:cNvGrpSpPr/>
          <p:nvPr/>
        </p:nvGrpSpPr>
        <p:grpSpPr>
          <a:xfrm rot="5400000">
            <a:off x="6481833" y="-1049579"/>
            <a:ext cx="2735152" cy="1425954"/>
            <a:chOff x="1773694" y="-1034248"/>
            <a:chExt cx="733639" cy="382468"/>
          </a:xfrm>
        </p:grpSpPr>
        <p:sp>
          <p:nvSpPr>
            <p:cNvPr id="889" name="Google Shape;889;p45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5"/>
          <p:cNvGrpSpPr/>
          <p:nvPr/>
        </p:nvGrpSpPr>
        <p:grpSpPr>
          <a:xfrm rot="10800000" flipH="1">
            <a:off x="4864366" y="4363626"/>
            <a:ext cx="5056456" cy="479743"/>
            <a:chOff x="3422146" y="-1220130"/>
            <a:chExt cx="1225273" cy="116234"/>
          </a:xfrm>
        </p:grpSpPr>
        <p:sp>
          <p:nvSpPr>
            <p:cNvPr id="896" name="Google Shape;896;p45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5"/>
          <p:cNvGrpSpPr/>
          <p:nvPr/>
        </p:nvGrpSpPr>
        <p:grpSpPr>
          <a:xfrm>
            <a:off x="275711" y="443181"/>
            <a:ext cx="2773711" cy="3809506"/>
            <a:chOff x="275711" y="443180"/>
            <a:chExt cx="3227361" cy="4700323"/>
          </a:xfrm>
        </p:grpSpPr>
        <p:grpSp>
          <p:nvGrpSpPr>
            <p:cNvPr id="903" name="Google Shape;903;p45"/>
            <p:cNvGrpSpPr/>
            <p:nvPr/>
          </p:nvGrpSpPr>
          <p:grpSpPr>
            <a:xfrm>
              <a:off x="1775595" y="443180"/>
              <a:ext cx="1108980" cy="1105288"/>
              <a:chOff x="-2788485" y="4171656"/>
              <a:chExt cx="619646" cy="617583"/>
            </a:xfrm>
          </p:grpSpPr>
          <p:sp>
            <p:nvSpPr>
              <p:cNvPr id="904" name="Google Shape;904;p45"/>
              <p:cNvSpPr/>
              <p:nvPr/>
            </p:nvSpPr>
            <p:spPr>
              <a:xfrm>
                <a:off x="-2788485" y="4498526"/>
                <a:ext cx="193651" cy="210304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326" extrusionOk="0">
                    <a:moveTo>
                      <a:pt x="1199" y="1"/>
                    </a:moveTo>
                    <a:lnTo>
                      <a:pt x="80" y="1101"/>
                    </a:lnTo>
                    <a:cubicBezTo>
                      <a:pt x="20" y="1161"/>
                      <a:pt x="1" y="1248"/>
                      <a:pt x="22" y="1326"/>
                    </a:cubicBezTo>
                    <a:lnTo>
                      <a:pt x="1154" y="193"/>
                    </a:lnTo>
                    <a:cubicBezTo>
                      <a:pt x="1207" y="141"/>
                      <a:pt x="1221" y="66"/>
                      <a:pt x="1199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-2706014" y="4599553"/>
                <a:ext cx="210304" cy="189686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96" extrusionOk="0">
                    <a:moveTo>
                      <a:pt x="1265" y="0"/>
                    </a:moveTo>
                    <a:cubicBezTo>
                      <a:pt x="1217" y="0"/>
                      <a:pt x="1169" y="18"/>
                      <a:pt x="1133" y="55"/>
                    </a:cubicBezTo>
                    <a:lnTo>
                      <a:pt x="0" y="1187"/>
                    </a:lnTo>
                    <a:cubicBezTo>
                      <a:pt x="21" y="1193"/>
                      <a:pt x="42" y="1195"/>
                      <a:pt x="63" y="1195"/>
                    </a:cubicBezTo>
                    <a:cubicBezTo>
                      <a:pt x="122" y="1195"/>
                      <a:pt x="181" y="1173"/>
                      <a:pt x="225" y="1129"/>
                    </a:cubicBezTo>
                    <a:lnTo>
                      <a:pt x="1325" y="10"/>
                    </a:lnTo>
                    <a:cubicBezTo>
                      <a:pt x="1306" y="3"/>
                      <a:pt x="1285" y="0"/>
                      <a:pt x="126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-2241639" y="4171656"/>
                <a:ext cx="53448" cy="4409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78" extrusionOk="0">
                    <a:moveTo>
                      <a:pt x="215" y="0"/>
                    </a:moveTo>
                    <a:lnTo>
                      <a:pt x="0" y="217"/>
                    </a:lnTo>
                    <a:lnTo>
                      <a:pt x="60" y="27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-2212140" y="4192273"/>
                <a:ext cx="43298" cy="5297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34" extrusionOk="0">
                    <a:moveTo>
                      <a:pt x="273" y="1"/>
                    </a:moveTo>
                    <a:lnTo>
                      <a:pt x="0" y="273"/>
                    </a:lnTo>
                    <a:lnTo>
                      <a:pt x="60" y="333"/>
                    </a:lnTo>
                    <a:lnTo>
                      <a:pt x="273" y="121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-2436873" y="4171656"/>
                <a:ext cx="265179" cy="248843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69" extrusionOk="0">
                    <a:moveTo>
                      <a:pt x="1568" y="0"/>
                    </a:moveTo>
                    <a:lnTo>
                      <a:pt x="1291" y="277"/>
                    </a:lnTo>
                    <a:lnTo>
                      <a:pt x="1231" y="217"/>
                    </a:lnTo>
                    <a:lnTo>
                      <a:pt x="0" y="1447"/>
                    </a:lnTo>
                    <a:lnTo>
                      <a:pt x="121" y="1569"/>
                    </a:lnTo>
                    <a:lnTo>
                      <a:pt x="1672" y="18"/>
                    </a:lnTo>
                    <a:lnTo>
                      <a:pt x="16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-2417683" y="4174510"/>
                <a:ext cx="248843" cy="26581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676" extrusionOk="0">
                    <a:moveTo>
                      <a:pt x="1551" y="0"/>
                    </a:moveTo>
                    <a:lnTo>
                      <a:pt x="0" y="1551"/>
                    </a:lnTo>
                    <a:lnTo>
                      <a:pt x="126" y="1676"/>
                    </a:lnTo>
                    <a:lnTo>
                      <a:pt x="1356" y="445"/>
                    </a:lnTo>
                    <a:lnTo>
                      <a:pt x="1296" y="385"/>
                    </a:lnTo>
                    <a:lnTo>
                      <a:pt x="1569" y="113"/>
                    </a:lnTo>
                    <a:lnTo>
                      <a:pt x="1569" y="17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-2785155" y="4380212"/>
                <a:ext cx="335915" cy="3501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208" extrusionOk="0">
                    <a:moveTo>
                      <a:pt x="1908" y="0"/>
                    </a:moveTo>
                    <a:lnTo>
                      <a:pt x="1798" y="132"/>
                    </a:lnTo>
                    <a:cubicBezTo>
                      <a:pt x="1769" y="169"/>
                      <a:pt x="1763" y="219"/>
                      <a:pt x="1775" y="266"/>
                    </a:cubicBezTo>
                    <a:cubicBezTo>
                      <a:pt x="1790" y="319"/>
                      <a:pt x="1771" y="379"/>
                      <a:pt x="1721" y="415"/>
                    </a:cubicBezTo>
                    <a:cubicBezTo>
                      <a:pt x="1698" y="432"/>
                      <a:pt x="1672" y="440"/>
                      <a:pt x="1645" y="440"/>
                    </a:cubicBezTo>
                    <a:cubicBezTo>
                      <a:pt x="1638" y="440"/>
                      <a:pt x="1630" y="439"/>
                      <a:pt x="1622" y="438"/>
                    </a:cubicBezTo>
                    <a:cubicBezTo>
                      <a:pt x="1611" y="436"/>
                      <a:pt x="1601" y="435"/>
                      <a:pt x="1590" y="435"/>
                    </a:cubicBezTo>
                    <a:cubicBezTo>
                      <a:pt x="1529" y="435"/>
                      <a:pt x="1469" y="461"/>
                      <a:pt x="1424" y="504"/>
                    </a:cubicBezTo>
                    <a:lnTo>
                      <a:pt x="1178" y="747"/>
                    </a:lnTo>
                    <a:cubicBezTo>
                      <a:pt x="1200" y="812"/>
                      <a:pt x="1186" y="887"/>
                      <a:pt x="1133" y="939"/>
                    </a:cubicBezTo>
                    <a:lnTo>
                      <a:pt x="1" y="2071"/>
                    </a:lnTo>
                    <a:cubicBezTo>
                      <a:pt x="12" y="2107"/>
                      <a:pt x="29" y="2142"/>
                      <a:pt x="59" y="2170"/>
                    </a:cubicBezTo>
                    <a:lnTo>
                      <a:pt x="96" y="2208"/>
                    </a:lnTo>
                    <a:lnTo>
                      <a:pt x="1250" y="1054"/>
                    </a:lnTo>
                    <a:cubicBezTo>
                      <a:pt x="1286" y="1017"/>
                      <a:pt x="1335" y="999"/>
                      <a:pt x="1383" y="999"/>
                    </a:cubicBezTo>
                    <a:cubicBezTo>
                      <a:pt x="1432" y="999"/>
                      <a:pt x="1480" y="1017"/>
                      <a:pt x="1517" y="1054"/>
                    </a:cubicBezTo>
                    <a:lnTo>
                      <a:pt x="1920" y="651"/>
                    </a:lnTo>
                    <a:cubicBezTo>
                      <a:pt x="1855" y="582"/>
                      <a:pt x="1855" y="474"/>
                      <a:pt x="1921" y="406"/>
                    </a:cubicBezTo>
                    <a:lnTo>
                      <a:pt x="2117" y="21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-2727584" y="4452850"/>
                <a:ext cx="350189" cy="335122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113" extrusionOk="0">
                    <a:moveTo>
                      <a:pt x="2001" y="0"/>
                    </a:moveTo>
                    <a:lnTo>
                      <a:pt x="1807" y="195"/>
                    </a:lnTo>
                    <a:cubicBezTo>
                      <a:pt x="1772" y="229"/>
                      <a:pt x="1727" y="246"/>
                      <a:pt x="1682" y="246"/>
                    </a:cubicBezTo>
                    <a:cubicBezTo>
                      <a:pt x="1638" y="246"/>
                      <a:pt x="1593" y="229"/>
                      <a:pt x="1558" y="195"/>
                    </a:cubicBezTo>
                    <a:cubicBezTo>
                      <a:pt x="1557" y="194"/>
                      <a:pt x="1557" y="194"/>
                      <a:pt x="1557" y="193"/>
                    </a:cubicBezTo>
                    <a:lnTo>
                      <a:pt x="1154" y="596"/>
                    </a:lnTo>
                    <a:cubicBezTo>
                      <a:pt x="1227" y="670"/>
                      <a:pt x="1227" y="790"/>
                      <a:pt x="1154" y="863"/>
                    </a:cubicBezTo>
                    <a:lnTo>
                      <a:pt x="0" y="2017"/>
                    </a:lnTo>
                    <a:lnTo>
                      <a:pt x="38" y="2054"/>
                    </a:lnTo>
                    <a:cubicBezTo>
                      <a:pt x="66" y="2082"/>
                      <a:pt x="101" y="2101"/>
                      <a:pt x="136" y="2112"/>
                    </a:cubicBezTo>
                    <a:lnTo>
                      <a:pt x="1269" y="980"/>
                    </a:lnTo>
                    <a:cubicBezTo>
                      <a:pt x="1305" y="943"/>
                      <a:pt x="1353" y="925"/>
                      <a:pt x="1401" y="925"/>
                    </a:cubicBezTo>
                    <a:cubicBezTo>
                      <a:pt x="1421" y="925"/>
                      <a:pt x="1442" y="928"/>
                      <a:pt x="1461" y="935"/>
                    </a:cubicBezTo>
                    <a:lnTo>
                      <a:pt x="1703" y="689"/>
                    </a:lnTo>
                    <a:cubicBezTo>
                      <a:pt x="1755" y="636"/>
                      <a:pt x="1781" y="563"/>
                      <a:pt x="1770" y="491"/>
                    </a:cubicBezTo>
                    <a:cubicBezTo>
                      <a:pt x="1765" y="457"/>
                      <a:pt x="1771" y="421"/>
                      <a:pt x="1793" y="391"/>
                    </a:cubicBezTo>
                    <a:cubicBezTo>
                      <a:pt x="1821" y="353"/>
                      <a:pt x="1863" y="333"/>
                      <a:pt x="1905" y="333"/>
                    </a:cubicBezTo>
                    <a:cubicBezTo>
                      <a:pt x="1918" y="333"/>
                      <a:pt x="1930" y="335"/>
                      <a:pt x="1942" y="338"/>
                    </a:cubicBezTo>
                    <a:cubicBezTo>
                      <a:pt x="1958" y="342"/>
                      <a:pt x="1974" y="344"/>
                      <a:pt x="1990" y="344"/>
                    </a:cubicBezTo>
                    <a:cubicBezTo>
                      <a:pt x="2021" y="344"/>
                      <a:pt x="2051" y="336"/>
                      <a:pt x="2076" y="314"/>
                    </a:cubicBezTo>
                    <a:lnTo>
                      <a:pt x="2208" y="205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-2490955" y="4413518"/>
                <a:ext cx="60902" cy="6994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41" extrusionOk="0">
                    <a:moveTo>
                      <a:pt x="262" y="0"/>
                    </a:moveTo>
                    <a:lnTo>
                      <a:pt x="66" y="196"/>
                    </a:lnTo>
                    <a:cubicBezTo>
                      <a:pt x="0" y="263"/>
                      <a:pt x="0" y="372"/>
                      <a:pt x="65" y="441"/>
                    </a:cubicBezTo>
                    <a:lnTo>
                      <a:pt x="384" y="12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-2480488" y="4432549"/>
                <a:ext cx="70577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3" extrusionOk="0">
                    <a:moveTo>
                      <a:pt x="319" y="1"/>
                    </a:moveTo>
                    <a:lnTo>
                      <a:pt x="0" y="320"/>
                    </a:lnTo>
                    <a:cubicBezTo>
                      <a:pt x="0" y="321"/>
                      <a:pt x="0" y="322"/>
                      <a:pt x="3" y="322"/>
                    </a:cubicBezTo>
                    <a:cubicBezTo>
                      <a:pt x="36" y="356"/>
                      <a:pt x="81" y="373"/>
                      <a:pt x="126" y="373"/>
                    </a:cubicBezTo>
                    <a:cubicBezTo>
                      <a:pt x="170" y="373"/>
                      <a:pt x="215" y="356"/>
                      <a:pt x="250" y="322"/>
                    </a:cubicBezTo>
                    <a:lnTo>
                      <a:pt x="444" y="12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-2769929" y="4538651"/>
                <a:ext cx="225529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343" extrusionOk="0">
                    <a:moveTo>
                      <a:pt x="1287" y="0"/>
                    </a:moveTo>
                    <a:cubicBezTo>
                      <a:pt x="1239" y="0"/>
                      <a:pt x="1190" y="18"/>
                      <a:pt x="1154" y="55"/>
                    </a:cubicBezTo>
                    <a:lnTo>
                      <a:pt x="0" y="1209"/>
                    </a:lnTo>
                    <a:lnTo>
                      <a:pt x="134" y="1342"/>
                    </a:lnTo>
                    <a:lnTo>
                      <a:pt x="1421" y="55"/>
                    </a:lnTo>
                    <a:cubicBezTo>
                      <a:pt x="1384" y="18"/>
                      <a:pt x="1336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-2748836" y="4547216"/>
                <a:ext cx="215855" cy="2255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422" extrusionOk="0">
                    <a:moveTo>
                      <a:pt x="1288" y="1"/>
                    </a:moveTo>
                    <a:lnTo>
                      <a:pt x="1" y="1288"/>
                    </a:lnTo>
                    <a:lnTo>
                      <a:pt x="134" y="1422"/>
                    </a:lnTo>
                    <a:lnTo>
                      <a:pt x="1288" y="268"/>
                    </a:lnTo>
                    <a:cubicBezTo>
                      <a:pt x="1361" y="195"/>
                      <a:pt x="1361" y="75"/>
                      <a:pt x="12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-2483025" y="4373710"/>
                <a:ext cx="65185" cy="5899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72" extrusionOk="0">
                    <a:moveTo>
                      <a:pt x="79" y="0"/>
                    </a:moveTo>
                    <a:cubicBezTo>
                      <a:pt x="55" y="0"/>
                      <a:pt x="31" y="9"/>
                      <a:pt x="13" y="28"/>
                    </a:cubicBezTo>
                    <a:lnTo>
                      <a:pt x="0" y="40"/>
                    </a:lnTo>
                    <a:lnTo>
                      <a:pt x="211" y="250"/>
                    </a:lnTo>
                    <a:lnTo>
                      <a:pt x="332" y="372"/>
                    </a:lnTo>
                    <a:lnTo>
                      <a:pt x="411" y="293"/>
                    </a:lnTo>
                    <a:lnTo>
                      <a:pt x="291" y="173"/>
                    </a:lnTo>
                    <a:lnTo>
                      <a:pt x="145" y="28"/>
                    </a:lnTo>
                    <a:cubicBezTo>
                      <a:pt x="127" y="9"/>
                      <a:pt x="103" y="0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-2430054" y="4420337"/>
                <a:ext cx="60585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1" extrusionOk="0">
                    <a:moveTo>
                      <a:pt x="78" y="1"/>
                    </a:moveTo>
                    <a:lnTo>
                      <a:pt x="0" y="79"/>
                    </a:lnTo>
                    <a:lnTo>
                      <a:pt x="125" y="205"/>
                    </a:lnTo>
                    <a:lnTo>
                      <a:pt x="332" y="410"/>
                    </a:lnTo>
                    <a:lnTo>
                      <a:pt x="344" y="399"/>
                    </a:lnTo>
                    <a:cubicBezTo>
                      <a:pt x="382" y="362"/>
                      <a:pt x="382" y="303"/>
                      <a:pt x="345" y="268"/>
                    </a:cubicBezTo>
                    <a:lnTo>
                      <a:pt x="204" y="126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45"/>
            <p:cNvGrpSpPr/>
            <p:nvPr/>
          </p:nvGrpSpPr>
          <p:grpSpPr>
            <a:xfrm>
              <a:off x="2198526" y="447328"/>
              <a:ext cx="1304546" cy="1212866"/>
              <a:chOff x="-1730160" y="4186881"/>
              <a:chExt cx="728919" cy="677692"/>
            </a:xfrm>
          </p:grpSpPr>
          <p:sp>
            <p:nvSpPr>
              <p:cNvPr id="919" name="Google Shape;919;p45"/>
              <p:cNvSpPr/>
              <p:nvPr/>
            </p:nvSpPr>
            <p:spPr>
              <a:xfrm>
                <a:off x="-1589801" y="4302658"/>
                <a:ext cx="446935" cy="446935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18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482" y="2817"/>
                    </a:lnTo>
                    <a:lnTo>
                      <a:pt x="2817" y="482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-1589801" y="4302658"/>
                <a:ext cx="387936" cy="388094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2447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111" y="2446"/>
                    </a:lnTo>
                    <a:lnTo>
                      <a:pt x="2446" y="111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-1499082" y="4395755"/>
                <a:ext cx="265972" cy="26042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42" extrusionOk="0">
                    <a:moveTo>
                      <a:pt x="1472" y="1"/>
                    </a:moveTo>
                    <a:cubicBezTo>
                      <a:pt x="1424" y="1"/>
                      <a:pt x="1377" y="19"/>
                      <a:pt x="1340" y="55"/>
                    </a:cubicBezTo>
                    <a:lnTo>
                      <a:pt x="72" y="1324"/>
                    </a:lnTo>
                    <a:cubicBezTo>
                      <a:pt x="1" y="1397"/>
                      <a:pt x="1" y="1515"/>
                      <a:pt x="72" y="1587"/>
                    </a:cubicBezTo>
                    <a:cubicBezTo>
                      <a:pt x="109" y="1623"/>
                      <a:pt x="157" y="1641"/>
                      <a:pt x="205" y="1641"/>
                    </a:cubicBezTo>
                    <a:cubicBezTo>
                      <a:pt x="252" y="1641"/>
                      <a:pt x="299" y="1623"/>
                      <a:pt x="335" y="1587"/>
                    </a:cubicBezTo>
                    <a:lnTo>
                      <a:pt x="1605" y="318"/>
                    </a:lnTo>
                    <a:cubicBezTo>
                      <a:pt x="1676" y="247"/>
                      <a:pt x="1676" y="129"/>
                      <a:pt x="1605" y="55"/>
                    </a:cubicBezTo>
                    <a:cubicBezTo>
                      <a:pt x="1568" y="19"/>
                      <a:pt x="1520" y="1"/>
                      <a:pt x="1472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-1730160" y="4624770"/>
                <a:ext cx="277391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2" extrusionOk="0">
                    <a:moveTo>
                      <a:pt x="875" y="1"/>
                    </a:moveTo>
                    <a:cubicBezTo>
                      <a:pt x="672" y="1"/>
                      <a:pt x="467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1223" y="868"/>
                    </a:lnTo>
                    <a:lnTo>
                      <a:pt x="1223" y="1511"/>
                    </a:lnTo>
                    <a:cubicBezTo>
                      <a:pt x="1300" y="1474"/>
                      <a:pt x="1373" y="1424"/>
                      <a:pt x="1437" y="1361"/>
                    </a:cubicBezTo>
                    <a:cubicBezTo>
                      <a:pt x="1748" y="1049"/>
                      <a:pt x="1748" y="546"/>
                      <a:pt x="1437" y="234"/>
                    </a:cubicBezTo>
                    <a:cubicBezTo>
                      <a:pt x="1283" y="78"/>
                      <a:pt x="1079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-1278948" y="4186881"/>
                <a:ext cx="277391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3" extrusionOk="0">
                    <a:moveTo>
                      <a:pt x="527" y="0"/>
                    </a:moveTo>
                    <a:cubicBezTo>
                      <a:pt x="449" y="38"/>
                      <a:pt x="377" y="89"/>
                      <a:pt x="313" y="153"/>
                    </a:cubicBezTo>
                    <a:cubicBezTo>
                      <a:pt x="1" y="465"/>
                      <a:pt x="1" y="968"/>
                      <a:pt x="313" y="1280"/>
                    </a:cubicBezTo>
                    <a:cubicBezTo>
                      <a:pt x="468" y="1435"/>
                      <a:pt x="670" y="1512"/>
                      <a:pt x="873" y="1512"/>
                    </a:cubicBezTo>
                    <a:cubicBezTo>
                      <a:pt x="1077" y="1512"/>
                      <a:pt x="1281" y="1434"/>
                      <a:pt x="1438" y="1278"/>
                    </a:cubicBezTo>
                    <a:cubicBezTo>
                      <a:pt x="1749" y="967"/>
                      <a:pt x="1749" y="463"/>
                      <a:pt x="1438" y="152"/>
                    </a:cubicBezTo>
                    <a:cubicBezTo>
                      <a:pt x="1374" y="88"/>
                      <a:pt x="1303" y="38"/>
                      <a:pt x="1227" y="0"/>
                    </a:cubicBezTo>
                    <a:lnTo>
                      <a:pt x="1227" y="645"/>
                    </a:lnTo>
                    <a:lnTo>
                      <a:pt x="876" y="931"/>
                    </a:lnTo>
                    <a:lnTo>
                      <a:pt x="527" y="64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-1453882" y="4438893"/>
                <a:ext cx="175729" cy="174143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8" extrusionOk="0">
                    <a:moveTo>
                      <a:pt x="1049" y="1"/>
                    </a:moveTo>
                    <a:cubicBezTo>
                      <a:pt x="1035" y="1"/>
                      <a:pt x="1022" y="6"/>
                      <a:pt x="1012" y="15"/>
                    </a:cubicBezTo>
                    <a:lnTo>
                      <a:pt x="19" y="1008"/>
                    </a:lnTo>
                    <a:cubicBezTo>
                      <a:pt x="0" y="1029"/>
                      <a:pt x="0" y="1062"/>
                      <a:pt x="19" y="1083"/>
                    </a:cubicBezTo>
                    <a:cubicBezTo>
                      <a:pt x="30" y="1093"/>
                      <a:pt x="44" y="1098"/>
                      <a:pt x="57" y="1098"/>
                    </a:cubicBezTo>
                    <a:cubicBezTo>
                      <a:pt x="71" y="1098"/>
                      <a:pt x="84" y="1093"/>
                      <a:pt x="94" y="1083"/>
                    </a:cubicBezTo>
                    <a:lnTo>
                      <a:pt x="1086" y="90"/>
                    </a:lnTo>
                    <a:cubicBezTo>
                      <a:pt x="1108" y="71"/>
                      <a:pt x="1108" y="37"/>
                      <a:pt x="1086" y="15"/>
                    </a:cubicBezTo>
                    <a:cubicBezTo>
                      <a:pt x="1076" y="6"/>
                      <a:pt x="1062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-1730160" y="4624770"/>
                <a:ext cx="138458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512" extrusionOk="0">
                    <a:moveTo>
                      <a:pt x="873" y="0"/>
                    </a:moveTo>
                    <a:cubicBezTo>
                      <a:pt x="672" y="1"/>
                      <a:pt x="468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-1139858" y="4186881"/>
                <a:ext cx="138616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513" extrusionOk="0">
                    <a:moveTo>
                      <a:pt x="351" y="0"/>
                    </a:moveTo>
                    <a:lnTo>
                      <a:pt x="351" y="645"/>
                    </a:lnTo>
                    <a:lnTo>
                      <a:pt x="0" y="931"/>
                    </a:lnTo>
                    <a:lnTo>
                      <a:pt x="0" y="1512"/>
                    </a:lnTo>
                    <a:cubicBezTo>
                      <a:pt x="202" y="1512"/>
                      <a:pt x="406" y="1433"/>
                      <a:pt x="562" y="1278"/>
                    </a:cubicBezTo>
                    <a:cubicBezTo>
                      <a:pt x="874" y="967"/>
                      <a:pt x="874" y="463"/>
                      <a:pt x="562" y="152"/>
                    </a:cubicBezTo>
                    <a:cubicBezTo>
                      <a:pt x="498" y="88"/>
                      <a:pt x="427" y="38"/>
                      <a:pt x="351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-1664659" y="4694870"/>
                <a:ext cx="146229" cy="16970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70" extrusionOk="0">
                    <a:moveTo>
                      <a:pt x="461" y="0"/>
                    </a:moveTo>
                    <a:lnTo>
                      <a:pt x="391" y="57"/>
                    </a:lnTo>
                    <a:lnTo>
                      <a:pt x="42" y="342"/>
                    </a:lnTo>
                    <a:lnTo>
                      <a:pt x="1" y="374"/>
                    </a:lnTo>
                    <a:lnTo>
                      <a:pt x="1" y="427"/>
                    </a:lnTo>
                    <a:lnTo>
                      <a:pt x="1" y="866"/>
                    </a:lnTo>
                    <a:lnTo>
                      <a:pt x="1" y="1005"/>
                    </a:lnTo>
                    <a:cubicBezTo>
                      <a:pt x="36" y="1030"/>
                      <a:pt x="73" y="1052"/>
                      <a:pt x="110" y="1069"/>
                    </a:cubicBezTo>
                    <a:lnTo>
                      <a:pt x="110" y="426"/>
                    </a:lnTo>
                    <a:lnTo>
                      <a:pt x="460" y="139"/>
                    </a:lnTo>
                    <a:lnTo>
                      <a:pt x="810" y="426"/>
                    </a:lnTo>
                    <a:lnTo>
                      <a:pt x="810" y="1069"/>
                    </a:lnTo>
                    <a:cubicBezTo>
                      <a:pt x="848" y="1051"/>
                      <a:pt x="884" y="1030"/>
                      <a:pt x="919" y="1005"/>
                    </a:cubicBezTo>
                    <a:lnTo>
                      <a:pt x="919" y="866"/>
                    </a:lnTo>
                    <a:lnTo>
                      <a:pt x="919" y="427"/>
                    </a:lnTo>
                    <a:lnTo>
                      <a:pt x="922" y="427"/>
                    </a:lnTo>
                    <a:lnTo>
                      <a:pt x="922" y="374"/>
                    </a:lnTo>
                    <a:lnTo>
                      <a:pt x="881" y="342"/>
                    </a:lnTo>
                    <a:lnTo>
                      <a:pt x="531" y="57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009D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-1212971" y="4186881"/>
                <a:ext cx="146071" cy="16986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71" extrusionOk="0">
                    <a:moveTo>
                      <a:pt x="110" y="0"/>
                    </a:moveTo>
                    <a:cubicBezTo>
                      <a:pt x="72" y="20"/>
                      <a:pt x="37" y="41"/>
                      <a:pt x="1" y="65"/>
                    </a:cubicBezTo>
                    <a:lnTo>
                      <a:pt x="1" y="204"/>
                    </a:lnTo>
                    <a:lnTo>
                      <a:pt x="1" y="645"/>
                    </a:lnTo>
                    <a:lnTo>
                      <a:pt x="1" y="697"/>
                    </a:lnTo>
                    <a:lnTo>
                      <a:pt x="40" y="729"/>
                    </a:lnTo>
                    <a:lnTo>
                      <a:pt x="391" y="1015"/>
                    </a:lnTo>
                    <a:lnTo>
                      <a:pt x="460" y="1071"/>
                    </a:lnTo>
                    <a:lnTo>
                      <a:pt x="530" y="1015"/>
                    </a:lnTo>
                    <a:lnTo>
                      <a:pt x="881" y="729"/>
                    </a:lnTo>
                    <a:lnTo>
                      <a:pt x="920" y="697"/>
                    </a:lnTo>
                    <a:lnTo>
                      <a:pt x="920" y="645"/>
                    </a:lnTo>
                    <a:lnTo>
                      <a:pt x="920" y="206"/>
                    </a:lnTo>
                    <a:lnTo>
                      <a:pt x="920" y="68"/>
                    </a:lnTo>
                    <a:cubicBezTo>
                      <a:pt x="884" y="42"/>
                      <a:pt x="848" y="20"/>
                      <a:pt x="811" y="0"/>
                    </a:cubicBezTo>
                    <a:lnTo>
                      <a:pt x="811" y="645"/>
                    </a:lnTo>
                    <a:lnTo>
                      <a:pt x="460" y="931"/>
                    </a:lnTo>
                    <a:lnTo>
                      <a:pt x="110" y="64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45"/>
            <p:cNvSpPr/>
            <p:nvPr/>
          </p:nvSpPr>
          <p:spPr>
            <a:xfrm>
              <a:off x="913685" y="1802198"/>
              <a:ext cx="1738953" cy="3340988"/>
            </a:xfrm>
            <a:custGeom>
              <a:avLst/>
              <a:gdLst/>
              <a:ahLst/>
              <a:cxnLst/>
              <a:rect l="l" t="t" r="r" b="b"/>
              <a:pathLst>
                <a:path w="5474" h="10517" extrusionOk="0">
                  <a:moveTo>
                    <a:pt x="4953" y="0"/>
                  </a:moveTo>
                  <a:lnTo>
                    <a:pt x="153" y="4801"/>
                  </a:lnTo>
                  <a:cubicBezTo>
                    <a:pt x="1" y="4951"/>
                    <a:pt x="1" y="5197"/>
                    <a:pt x="153" y="5350"/>
                  </a:cubicBezTo>
                  <a:lnTo>
                    <a:pt x="5319" y="10516"/>
                  </a:lnTo>
                  <a:lnTo>
                    <a:pt x="5474" y="10516"/>
                  </a:lnTo>
                  <a:lnTo>
                    <a:pt x="231" y="5272"/>
                  </a:lnTo>
                  <a:cubicBezTo>
                    <a:pt x="123" y="5164"/>
                    <a:pt x="123" y="4987"/>
                    <a:pt x="231" y="4879"/>
                  </a:cubicBezTo>
                  <a:lnTo>
                    <a:pt x="5031" y="79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253277" y="1900677"/>
              <a:ext cx="34944" cy="3242826"/>
            </a:xfrm>
            <a:custGeom>
              <a:avLst/>
              <a:gdLst/>
              <a:ahLst/>
              <a:cxnLst/>
              <a:rect l="l" t="t" r="r" b="b"/>
              <a:pathLst>
                <a:path w="110" h="10208" extrusionOk="0">
                  <a:moveTo>
                    <a:pt x="0" y="1"/>
                  </a:moveTo>
                  <a:lnTo>
                    <a:pt x="0" y="10207"/>
                  </a:lnTo>
                  <a:lnTo>
                    <a:pt x="109" y="1020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4852" y="3557652"/>
              <a:ext cx="134694" cy="1585516"/>
            </a:xfrm>
            <a:custGeom>
              <a:avLst/>
              <a:gdLst/>
              <a:ahLst/>
              <a:cxnLst/>
              <a:rect l="l" t="t" r="r" b="b"/>
              <a:pathLst>
                <a:path w="424" h="4991" extrusionOk="0">
                  <a:moveTo>
                    <a:pt x="0" y="1"/>
                  </a:moveTo>
                  <a:lnTo>
                    <a:pt x="0" y="120"/>
                  </a:lnTo>
                  <a:cubicBezTo>
                    <a:pt x="167" y="120"/>
                    <a:pt x="304" y="257"/>
                    <a:pt x="304" y="424"/>
                  </a:cubicBezTo>
                  <a:lnTo>
                    <a:pt x="304" y="4990"/>
                  </a:lnTo>
                  <a:lnTo>
                    <a:pt x="424" y="4990"/>
                  </a:lnTo>
                  <a:lnTo>
                    <a:pt x="424" y="424"/>
                  </a:lnTo>
                  <a:cubicBezTo>
                    <a:pt x="424" y="190"/>
                    <a:pt x="23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010258" y="1914972"/>
              <a:ext cx="134694" cy="440933"/>
            </a:xfrm>
            <a:custGeom>
              <a:avLst/>
              <a:gdLst/>
              <a:ahLst/>
              <a:cxnLst/>
              <a:rect l="l" t="t" r="r" b="b"/>
              <a:pathLst>
                <a:path w="424" h="1388" extrusionOk="0">
                  <a:moveTo>
                    <a:pt x="1" y="1"/>
                  </a:moveTo>
                  <a:lnTo>
                    <a:pt x="1" y="120"/>
                  </a:lnTo>
                  <a:cubicBezTo>
                    <a:pt x="167" y="120"/>
                    <a:pt x="303" y="257"/>
                    <a:pt x="303" y="424"/>
                  </a:cubicBezTo>
                  <a:lnTo>
                    <a:pt x="303" y="1387"/>
                  </a:lnTo>
                  <a:lnTo>
                    <a:pt x="424" y="1387"/>
                  </a:lnTo>
                  <a:lnTo>
                    <a:pt x="424" y="424"/>
                  </a:lnTo>
                  <a:cubicBezTo>
                    <a:pt x="424" y="190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106195" y="2251386"/>
              <a:ext cx="134694" cy="1344718"/>
            </a:xfrm>
            <a:custGeom>
              <a:avLst/>
              <a:gdLst/>
              <a:ahLst/>
              <a:cxnLst/>
              <a:rect l="l" t="t" r="r" b="b"/>
              <a:pathLst>
                <a:path w="424" h="4233" extrusionOk="0">
                  <a:moveTo>
                    <a:pt x="0" y="0"/>
                  </a:moveTo>
                  <a:lnTo>
                    <a:pt x="0" y="3809"/>
                  </a:lnTo>
                  <a:cubicBezTo>
                    <a:pt x="1" y="4043"/>
                    <a:pt x="191" y="4232"/>
                    <a:pt x="424" y="4232"/>
                  </a:cubicBezTo>
                  <a:lnTo>
                    <a:pt x="424" y="4113"/>
                  </a:lnTo>
                  <a:cubicBezTo>
                    <a:pt x="257" y="4113"/>
                    <a:pt x="121" y="3976"/>
                    <a:pt x="121" y="380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607164" y="3589102"/>
              <a:ext cx="995593" cy="259858"/>
            </a:xfrm>
            <a:custGeom>
              <a:avLst/>
              <a:gdLst/>
              <a:ahLst/>
              <a:cxnLst/>
              <a:rect l="l" t="t" r="r" b="b"/>
              <a:pathLst>
                <a:path w="3134" h="818" extrusionOk="0">
                  <a:moveTo>
                    <a:pt x="0" y="0"/>
                  </a:moveTo>
                  <a:lnTo>
                    <a:pt x="0" y="428"/>
                  </a:lnTo>
                  <a:cubicBezTo>
                    <a:pt x="0" y="644"/>
                    <a:pt x="175" y="817"/>
                    <a:pt x="390" y="817"/>
                  </a:cubicBezTo>
                  <a:lnTo>
                    <a:pt x="3133" y="817"/>
                  </a:lnTo>
                  <a:lnTo>
                    <a:pt x="3133" y="708"/>
                  </a:lnTo>
                  <a:lnTo>
                    <a:pt x="390" y="708"/>
                  </a:lnTo>
                  <a:cubicBezTo>
                    <a:pt x="236" y="708"/>
                    <a:pt x="110" y="583"/>
                    <a:pt x="110" y="428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1607164" y="2284424"/>
              <a:ext cx="616925" cy="1312315"/>
            </a:xfrm>
            <a:custGeom>
              <a:avLst/>
              <a:gdLst/>
              <a:ahLst/>
              <a:cxnLst/>
              <a:rect l="l" t="t" r="r" b="b"/>
              <a:pathLst>
                <a:path w="1942" h="4131" extrusionOk="0">
                  <a:moveTo>
                    <a:pt x="390" y="1"/>
                  </a:moveTo>
                  <a:cubicBezTo>
                    <a:pt x="176" y="1"/>
                    <a:pt x="0" y="176"/>
                    <a:pt x="0" y="390"/>
                  </a:cubicBezTo>
                  <a:lnTo>
                    <a:pt x="0" y="4131"/>
                  </a:lnTo>
                  <a:lnTo>
                    <a:pt x="110" y="4131"/>
                  </a:lnTo>
                  <a:lnTo>
                    <a:pt x="110" y="390"/>
                  </a:lnTo>
                  <a:cubicBezTo>
                    <a:pt x="110" y="236"/>
                    <a:pt x="236" y="111"/>
                    <a:pt x="390" y="111"/>
                  </a:cubicBezTo>
                  <a:lnTo>
                    <a:pt x="1941" y="11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2941704" y="2740283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3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1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2941704" y="2846385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2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2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1568090" y="2796829"/>
              <a:ext cx="1323116" cy="51781"/>
            </a:xfrm>
            <a:custGeom>
              <a:avLst/>
              <a:gdLst/>
              <a:ahLst/>
              <a:cxnLst/>
              <a:rect l="l" t="t" r="r" b="b"/>
              <a:pathLst>
                <a:path w="4165" h="163" extrusionOk="0">
                  <a:moveTo>
                    <a:pt x="0" y="0"/>
                  </a:moveTo>
                  <a:lnTo>
                    <a:pt x="0" y="163"/>
                  </a:lnTo>
                  <a:lnTo>
                    <a:pt x="4164" y="163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820036" y="2696762"/>
              <a:ext cx="221102" cy="237939"/>
            </a:xfrm>
            <a:custGeom>
              <a:avLst/>
              <a:gdLst/>
              <a:ahLst/>
              <a:cxnLst/>
              <a:rect l="l" t="t" r="r" b="b"/>
              <a:pathLst>
                <a:path w="696" h="749" extrusionOk="0">
                  <a:moveTo>
                    <a:pt x="375" y="0"/>
                  </a:moveTo>
                  <a:cubicBezTo>
                    <a:pt x="169" y="0"/>
                    <a:pt x="1" y="167"/>
                    <a:pt x="1" y="374"/>
                  </a:cubicBezTo>
                  <a:cubicBezTo>
                    <a:pt x="1" y="582"/>
                    <a:pt x="169" y="749"/>
                    <a:pt x="375" y="749"/>
                  </a:cubicBezTo>
                  <a:lnTo>
                    <a:pt x="696" y="74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743159" y="2772368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677083" y="2772368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1" y="0"/>
                  </a:moveTo>
                  <a:lnTo>
                    <a:pt x="1" y="318"/>
                  </a:lnTo>
                  <a:lnTo>
                    <a:pt x="139" y="318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174526" y="2772368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2262521" y="2772368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878456" y="2750766"/>
              <a:ext cx="254140" cy="134377"/>
            </a:xfrm>
            <a:custGeom>
              <a:avLst/>
              <a:gdLst/>
              <a:ahLst/>
              <a:cxnLst/>
              <a:rect l="l" t="t" r="r" b="b"/>
              <a:pathLst>
                <a:path w="800" h="423" extrusionOk="0">
                  <a:moveTo>
                    <a:pt x="1" y="0"/>
                  </a:moveTo>
                  <a:lnTo>
                    <a:pt x="1" y="422"/>
                  </a:lnTo>
                  <a:lnTo>
                    <a:pt x="589" y="422"/>
                  </a:lnTo>
                  <a:cubicBezTo>
                    <a:pt x="705" y="422"/>
                    <a:pt x="799" y="327"/>
                    <a:pt x="799" y="211"/>
                  </a:cubicBezTo>
                  <a:cubicBezTo>
                    <a:pt x="799" y="94"/>
                    <a:pt x="705" y="0"/>
                    <a:pt x="5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396515" y="2596378"/>
              <a:ext cx="1586469" cy="452687"/>
            </a:xfrm>
            <a:custGeom>
              <a:avLst/>
              <a:gdLst/>
              <a:ahLst/>
              <a:cxnLst/>
              <a:rect l="l" t="t" r="r" b="b"/>
              <a:pathLst>
                <a:path w="4994" h="1425" extrusionOk="0">
                  <a:moveTo>
                    <a:pt x="713" y="1"/>
                  </a:moveTo>
                  <a:cubicBezTo>
                    <a:pt x="320" y="1"/>
                    <a:pt x="0" y="320"/>
                    <a:pt x="0" y="713"/>
                  </a:cubicBezTo>
                  <a:cubicBezTo>
                    <a:pt x="0" y="1106"/>
                    <a:pt x="320" y="1425"/>
                    <a:pt x="713" y="1425"/>
                  </a:cubicBezTo>
                  <a:lnTo>
                    <a:pt x="4282" y="1425"/>
                  </a:lnTo>
                  <a:cubicBezTo>
                    <a:pt x="4675" y="1425"/>
                    <a:pt x="4994" y="1107"/>
                    <a:pt x="4994" y="713"/>
                  </a:cubicBezTo>
                  <a:cubicBezTo>
                    <a:pt x="4994" y="319"/>
                    <a:pt x="4675" y="1"/>
                    <a:pt x="4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7369" y="2660865"/>
              <a:ext cx="293214" cy="293214"/>
            </a:xfrm>
            <a:custGeom>
              <a:avLst/>
              <a:gdLst/>
              <a:ahLst/>
              <a:cxnLst/>
              <a:rect l="l" t="t" r="r" b="b"/>
              <a:pathLst>
                <a:path w="923" h="923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681"/>
                    <a:pt x="83" y="831"/>
                    <a:pt x="210" y="922"/>
                  </a:cubicBezTo>
                  <a:cubicBezTo>
                    <a:pt x="149" y="839"/>
                    <a:pt x="113" y="735"/>
                    <a:pt x="113" y="623"/>
                  </a:cubicBezTo>
                  <a:cubicBezTo>
                    <a:pt x="113" y="342"/>
                    <a:pt x="342" y="113"/>
                    <a:pt x="623" y="113"/>
                  </a:cubicBezTo>
                  <a:cubicBezTo>
                    <a:pt x="735" y="113"/>
                    <a:pt x="839" y="149"/>
                    <a:pt x="923" y="210"/>
                  </a:cubicBezTo>
                  <a:cubicBezTo>
                    <a:pt x="831" y="83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523266" y="2696762"/>
              <a:ext cx="288449" cy="288449"/>
            </a:xfrm>
            <a:custGeom>
              <a:avLst/>
              <a:gdLst/>
              <a:ahLst/>
              <a:cxnLst/>
              <a:rect l="l" t="t" r="r" b="b"/>
              <a:pathLst>
                <a:path w="908" h="908" extrusionOk="0">
                  <a:moveTo>
                    <a:pt x="510" y="0"/>
                  </a:moveTo>
                  <a:cubicBezTo>
                    <a:pt x="229" y="0"/>
                    <a:pt x="0" y="229"/>
                    <a:pt x="0" y="510"/>
                  </a:cubicBezTo>
                  <a:cubicBezTo>
                    <a:pt x="0" y="622"/>
                    <a:pt x="36" y="726"/>
                    <a:pt x="97" y="809"/>
                  </a:cubicBezTo>
                  <a:cubicBezTo>
                    <a:pt x="182" y="872"/>
                    <a:pt x="285" y="908"/>
                    <a:pt x="397" y="908"/>
                  </a:cubicBezTo>
                  <a:cubicBezTo>
                    <a:pt x="679" y="908"/>
                    <a:pt x="908" y="679"/>
                    <a:pt x="908" y="397"/>
                  </a:cubicBezTo>
                  <a:cubicBezTo>
                    <a:pt x="908" y="284"/>
                    <a:pt x="872" y="182"/>
                    <a:pt x="810" y="97"/>
                  </a:cubicBezTo>
                  <a:cubicBezTo>
                    <a:pt x="726" y="36"/>
                    <a:pt x="622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618250" y="2711693"/>
              <a:ext cx="63217" cy="62582"/>
            </a:xfrm>
            <a:custGeom>
              <a:avLst/>
              <a:gdLst/>
              <a:ahLst/>
              <a:cxnLst/>
              <a:rect l="l" t="t" r="r" b="b"/>
              <a:pathLst>
                <a:path w="199" h="197" extrusionOk="0">
                  <a:moveTo>
                    <a:pt x="99" y="0"/>
                  </a:moveTo>
                  <a:cubicBezTo>
                    <a:pt x="44" y="0"/>
                    <a:pt x="1" y="44"/>
                    <a:pt x="1" y="98"/>
                  </a:cubicBezTo>
                  <a:cubicBezTo>
                    <a:pt x="1" y="153"/>
                    <a:pt x="44" y="197"/>
                    <a:pt x="99" y="197"/>
                  </a:cubicBezTo>
                  <a:cubicBezTo>
                    <a:pt x="155" y="197"/>
                    <a:pt x="198" y="153"/>
                    <a:pt x="198" y="98"/>
                  </a:cubicBezTo>
                  <a:cubicBezTo>
                    <a:pt x="198" y="44"/>
                    <a:pt x="155" y="0"/>
                    <a:pt x="99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618250" y="2871164"/>
              <a:ext cx="63217" cy="63217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9" y="1"/>
                  </a:moveTo>
                  <a:cubicBezTo>
                    <a:pt x="44" y="1"/>
                    <a:pt x="1" y="44"/>
                    <a:pt x="1" y="99"/>
                  </a:cubicBezTo>
                  <a:cubicBezTo>
                    <a:pt x="1" y="154"/>
                    <a:pt x="44" y="198"/>
                    <a:pt x="99" y="198"/>
                  </a:cubicBezTo>
                  <a:cubicBezTo>
                    <a:pt x="155" y="198"/>
                    <a:pt x="198" y="154"/>
                    <a:pt x="198" y="99"/>
                  </a:cubicBezTo>
                  <a:cubicBezTo>
                    <a:pt x="198" y="44"/>
                    <a:pt x="155" y="1"/>
                    <a:pt x="99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910191" y="2660865"/>
              <a:ext cx="292896" cy="293214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510" y="1"/>
                  </a:moveTo>
                  <a:cubicBezTo>
                    <a:pt x="228" y="1"/>
                    <a:pt x="0" y="230"/>
                    <a:pt x="0" y="511"/>
                  </a:cubicBezTo>
                  <a:cubicBezTo>
                    <a:pt x="0" y="681"/>
                    <a:pt x="82" y="831"/>
                    <a:pt x="210" y="922"/>
                  </a:cubicBezTo>
                  <a:cubicBezTo>
                    <a:pt x="148" y="839"/>
                    <a:pt x="112" y="735"/>
                    <a:pt x="112" y="623"/>
                  </a:cubicBezTo>
                  <a:cubicBezTo>
                    <a:pt x="113" y="342"/>
                    <a:pt x="342" y="113"/>
                    <a:pt x="622" y="113"/>
                  </a:cubicBezTo>
                  <a:cubicBezTo>
                    <a:pt x="735" y="113"/>
                    <a:pt x="837" y="149"/>
                    <a:pt x="922" y="210"/>
                  </a:cubicBezTo>
                  <a:cubicBezTo>
                    <a:pt x="830" y="83"/>
                    <a:pt x="680" y="1"/>
                    <a:pt x="510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946088" y="2696762"/>
              <a:ext cx="288767" cy="288449"/>
            </a:xfrm>
            <a:custGeom>
              <a:avLst/>
              <a:gdLst/>
              <a:ahLst/>
              <a:cxnLst/>
              <a:rect l="l" t="t" r="r" b="b"/>
              <a:pathLst>
                <a:path w="909" h="908" extrusionOk="0">
                  <a:moveTo>
                    <a:pt x="510" y="0"/>
                  </a:moveTo>
                  <a:cubicBezTo>
                    <a:pt x="229" y="0"/>
                    <a:pt x="0" y="229"/>
                    <a:pt x="0" y="510"/>
                  </a:cubicBezTo>
                  <a:cubicBezTo>
                    <a:pt x="0" y="622"/>
                    <a:pt x="37" y="726"/>
                    <a:pt x="98" y="809"/>
                  </a:cubicBezTo>
                  <a:cubicBezTo>
                    <a:pt x="182" y="872"/>
                    <a:pt x="285" y="908"/>
                    <a:pt x="397" y="908"/>
                  </a:cubicBezTo>
                  <a:cubicBezTo>
                    <a:pt x="679" y="908"/>
                    <a:pt x="908" y="679"/>
                    <a:pt x="908" y="397"/>
                  </a:cubicBezTo>
                  <a:cubicBezTo>
                    <a:pt x="908" y="284"/>
                    <a:pt x="872" y="182"/>
                    <a:pt x="810" y="97"/>
                  </a:cubicBezTo>
                  <a:cubicBezTo>
                    <a:pt x="726" y="36"/>
                    <a:pt x="623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040754" y="2711693"/>
              <a:ext cx="63217" cy="62582"/>
            </a:xfrm>
            <a:custGeom>
              <a:avLst/>
              <a:gdLst/>
              <a:ahLst/>
              <a:cxnLst/>
              <a:rect l="l" t="t" r="r" b="b"/>
              <a:pathLst>
                <a:path w="199" h="197" extrusionOk="0">
                  <a:moveTo>
                    <a:pt x="99" y="0"/>
                  </a:moveTo>
                  <a:cubicBezTo>
                    <a:pt x="45" y="0"/>
                    <a:pt x="1" y="44"/>
                    <a:pt x="1" y="98"/>
                  </a:cubicBezTo>
                  <a:cubicBezTo>
                    <a:pt x="1" y="153"/>
                    <a:pt x="45" y="197"/>
                    <a:pt x="99" y="197"/>
                  </a:cubicBezTo>
                  <a:cubicBezTo>
                    <a:pt x="154" y="197"/>
                    <a:pt x="199" y="153"/>
                    <a:pt x="199" y="98"/>
                  </a:cubicBezTo>
                  <a:cubicBezTo>
                    <a:pt x="199" y="44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1040754" y="2871164"/>
              <a:ext cx="63217" cy="63217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9" y="1"/>
                  </a:moveTo>
                  <a:cubicBezTo>
                    <a:pt x="45" y="1"/>
                    <a:pt x="1" y="44"/>
                    <a:pt x="1" y="99"/>
                  </a:cubicBezTo>
                  <a:cubicBezTo>
                    <a:pt x="1" y="154"/>
                    <a:pt x="45" y="198"/>
                    <a:pt x="99" y="198"/>
                  </a:cubicBezTo>
                  <a:cubicBezTo>
                    <a:pt x="154" y="198"/>
                    <a:pt x="199" y="154"/>
                    <a:pt x="199" y="99"/>
                  </a:cubicBezTo>
                  <a:cubicBezTo>
                    <a:pt x="199" y="44"/>
                    <a:pt x="154" y="1"/>
                    <a:pt x="99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1334919" y="2660865"/>
              <a:ext cx="293214" cy="293214"/>
            </a:xfrm>
            <a:custGeom>
              <a:avLst/>
              <a:gdLst/>
              <a:ahLst/>
              <a:cxnLst/>
              <a:rect l="l" t="t" r="r" b="b"/>
              <a:pathLst>
                <a:path w="923" h="923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681"/>
                    <a:pt x="83" y="831"/>
                    <a:pt x="210" y="922"/>
                  </a:cubicBezTo>
                  <a:cubicBezTo>
                    <a:pt x="149" y="839"/>
                    <a:pt x="113" y="735"/>
                    <a:pt x="113" y="623"/>
                  </a:cubicBezTo>
                  <a:cubicBezTo>
                    <a:pt x="113" y="342"/>
                    <a:pt x="342" y="113"/>
                    <a:pt x="623" y="113"/>
                  </a:cubicBezTo>
                  <a:cubicBezTo>
                    <a:pt x="735" y="113"/>
                    <a:pt x="839" y="149"/>
                    <a:pt x="923" y="210"/>
                  </a:cubicBezTo>
                  <a:cubicBezTo>
                    <a:pt x="831" y="83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370815" y="2696762"/>
              <a:ext cx="288449" cy="288449"/>
            </a:xfrm>
            <a:custGeom>
              <a:avLst/>
              <a:gdLst/>
              <a:ahLst/>
              <a:cxnLst/>
              <a:rect l="l" t="t" r="r" b="b"/>
              <a:pathLst>
                <a:path w="908" h="908" extrusionOk="0">
                  <a:moveTo>
                    <a:pt x="510" y="0"/>
                  </a:moveTo>
                  <a:cubicBezTo>
                    <a:pt x="229" y="0"/>
                    <a:pt x="0" y="229"/>
                    <a:pt x="0" y="510"/>
                  </a:cubicBezTo>
                  <a:cubicBezTo>
                    <a:pt x="0" y="622"/>
                    <a:pt x="36" y="726"/>
                    <a:pt x="97" y="809"/>
                  </a:cubicBezTo>
                  <a:cubicBezTo>
                    <a:pt x="182" y="872"/>
                    <a:pt x="285" y="908"/>
                    <a:pt x="397" y="908"/>
                  </a:cubicBezTo>
                  <a:cubicBezTo>
                    <a:pt x="679" y="908"/>
                    <a:pt x="908" y="679"/>
                    <a:pt x="908" y="397"/>
                  </a:cubicBezTo>
                  <a:cubicBezTo>
                    <a:pt x="908" y="284"/>
                    <a:pt x="872" y="182"/>
                    <a:pt x="810" y="97"/>
                  </a:cubicBezTo>
                  <a:cubicBezTo>
                    <a:pt x="726" y="36"/>
                    <a:pt x="622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465799" y="2711693"/>
              <a:ext cx="63217" cy="62582"/>
            </a:xfrm>
            <a:custGeom>
              <a:avLst/>
              <a:gdLst/>
              <a:ahLst/>
              <a:cxnLst/>
              <a:rect l="l" t="t" r="r" b="b"/>
              <a:pathLst>
                <a:path w="199" h="197" extrusionOk="0">
                  <a:moveTo>
                    <a:pt x="99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3"/>
                    <a:pt x="44" y="197"/>
                    <a:pt x="99" y="197"/>
                  </a:cubicBezTo>
                  <a:cubicBezTo>
                    <a:pt x="154" y="197"/>
                    <a:pt x="198" y="153"/>
                    <a:pt x="198" y="98"/>
                  </a:cubicBezTo>
                  <a:cubicBezTo>
                    <a:pt x="198" y="44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465799" y="2871164"/>
              <a:ext cx="63217" cy="63217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9" y="1"/>
                  </a:moveTo>
                  <a:cubicBezTo>
                    <a:pt x="44" y="1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1"/>
                    <a:pt x="99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466721" y="2640216"/>
              <a:ext cx="365644" cy="365962"/>
            </a:xfrm>
            <a:custGeom>
              <a:avLst/>
              <a:gdLst/>
              <a:ahLst/>
              <a:cxnLst/>
              <a:rect l="l" t="t" r="r" b="b"/>
              <a:pathLst>
                <a:path w="1151" h="1152" extrusionOk="0">
                  <a:moveTo>
                    <a:pt x="575" y="66"/>
                  </a:moveTo>
                  <a:cubicBezTo>
                    <a:pt x="745" y="66"/>
                    <a:pt x="895" y="148"/>
                    <a:pt x="987" y="275"/>
                  </a:cubicBezTo>
                  <a:cubicBezTo>
                    <a:pt x="1049" y="360"/>
                    <a:pt x="1084" y="462"/>
                    <a:pt x="1084" y="575"/>
                  </a:cubicBezTo>
                  <a:cubicBezTo>
                    <a:pt x="1084" y="857"/>
                    <a:pt x="855" y="1086"/>
                    <a:pt x="574" y="1086"/>
                  </a:cubicBezTo>
                  <a:cubicBezTo>
                    <a:pt x="461" y="1086"/>
                    <a:pt x="358" y="1050"/>
                    <a:pt x="274" y="987"/>
                  </a:cubicBezTo>
                  <a:cubicBezTo>
                    <a:pt x="147" y="896"/>
                    <a:pt x="64" y="746"/>
                    <a:pt x="64" y="576"/>
                  </a:cubicBezTo>
                  <a:cubicBezTo>
                    <a:pt x="66" y="292"/>
                    <a:pt x="295" y="66"/>
                    <a:pt x="575" y="66"/>
                  </a:cubicBezTo>
                  <a:close/>
                  <a:moveTo>
                    <a:pt x="575" y="1"/>
                  </a:moveTo>
                  <a:cubicBezTo>
                    <a:pt x="258" y="1"/>
                    <a:pt x="1" y="258"/>
                    <a:pt x="1" y="575"/>
                  </a:cubicBezTo>
                  <a:cubicBezTo>
                    <a:pt x="1" y="758"/>
                    <a:pt x="88" y="932"/>
                    <a:pt x="237" y="1040"/>
                  </a:cubicBezTo>
                  <a:cubicBezTo>
                    <a:pt x="335" y="1113"/>
                    <a:pt x="453" y="1151"/>
                    <a:pt x="575" y="1151"/>
                  </a:cubicBezTo>
                  <a:cubicBezTo>
                    <a:pt x="891" y="1151"/>
                    <a:pt x="1150" y="893"/>
                    <a:pt x="1150" y="576"/>
                  </a:cubicBezTo>
                  <a:cubicBezTo>
                    <a:pt x="1150" y="455"/>
                    <a:pt x="1111" y="337"/>
                    <a:pt x="1039" y="238"/>
                  </a:cubicBezTo>
                  <a:cubicBezTo>
                    <a:pt x="932" y="88"/>
                    <a:pt x="758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889542" y="2640216"/>
              <a:ext cx="365644" cy="365962"/>
            </a:xfrm>
            <a:custGeom>
              <a:avLst/>
              <a:gdLst/>
              <a:ahLst/>
              <a:cxnLst/>
              <a:rect l="l" t="t" r="r" b="b"/>
              <a:pathLst>
                <a:path w="1151" h="1152" extrusionOk="0">
                  <a:moveTo>
                    <a:pt x="575" y="66"/>
                  </a:moveTo>
                  <a:cubicBezTo>
                    <a:pt x="745" y="66"/>
                    <a:pt x="895" y="148"/>
                    <a:pt x="987" y="275"/>
                  </a:cubicBezTo>
                  <a:cubicBezTo>
                    <a:pt x="1049" y="360"/>
                    <a:pt x="1084" y="462"/>
                    <a:pt x="1084" y="575"/>
                  </a:cubicBezTo>
                  <a:cubicBezTo>
                    <a:pt x="1084" y="857"/>
                    <a:pt x="855" y="1086"/>
                    <a:pt x="574" y="1086"/>
                  </a:cubicBezTo>
                  <a:cubicBezTo>
                    <a:pt x="462" y="1086"/>
                    <a:pt x="358" y="1050"/>
                    <a:pt x="275" y="987"/>
                  </a:cubicBezTo>
                  <a:cubicBezTo>
                    <a:pt x="147" y="896"/>
                    <a:pt x="64" y="746"/>
                    <a:pt x="64" y="576"/>
                  </a:cubicBezTo>
                  <a:cubicBezTo>
                    <a:pt x="65" y="292"/>
                    <a:pt x="293" y="66"/>
                    <a:pt x="575" y="66"/>
                  </a:cubicBezTo>
                  <a:close/>
                  <a:moveTo>
                    <a:pt x="575" y="1"/>
                  </a:moveTo>
                  <a:cubicBezTo>
                    <a:pt x="259" y="1"/>
                    <a:pt x="1" y="258"/>
                    <a:pt x="1" y="575"/>
                  </a:cubicBezTo>
                  <a:cubicBezTo>
                    <a:pt x="1" y="758"/>
                    <a:pt x="89" y="932"/>
                    <a:pt x="237" y="1040"/>
                  </a:cubicBezTo>
                  <a:cubicBezTo>
                    <a:pt x="336" y="1113"/>
                    <a:pt x="453" y="1151"/>
                    <a:pt x="575" y="1151"/>
                  </a:cubicBezTo>
                  <a:cubicBezTo>
                    <a:pt x="892" y="1151"/>
                    <a:pt x="1150" y="893"/>
                    <a:pt x="1150" y="576"/>
                  </a:cubicBezTo>
                  <a:cubicBezTo>
                    <a:pt x="1150" y="455"/>
                    <a:pt x="1111" y="337"/>
                    <a:pt x="1039" y="238"/>
                  </a:cubicBezTo>
                  <a:cubicBezTo>
                    <a:pt x="932" y="88"/>
                    <a:pt x="758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314588" y="2640216"/>
              <a:ext cx="365644" cy="365962"/>
            </a:xfrm>
            <a:custGeom>
              <a:avLst/>
              <a:gdLst/>
              <a:ahLst/>
              <a:cxnLst/>
              <a:rect l="l" t="t" r="r" b="b"/>
              <a:pathLst>
                <a:path w="1151" h="1152" extrusionOk="0">
                  <a:moveTo>
                    <a:pt x="575" y="66"/>
                  </a:moveTo>
                  <a:cubicBezTo>
                    <a:pt x="745" y="66"/>
                    <a:pt x="895" y="148"/>
                    <a:pt x="987" y="275"/>
                  </a:cubicBezTo>
                  <a:cubicBezTo>
                    <a:pt x="1049" y="360"/>
                    <a:pt x="1084" y="462"/>
                    <a:pt x="1084" y="575"/>
                  </a:cubicBezTo>
                  <a:cubicBezTo>
                    <a:pt x="1084" y="857"/>
                    <a:pt x="856" y="1086"/>
                    <a:pt x="574" y="1086"/>
                  </a:cubicBezTo>
                  <a:cubicBezTo>
                    <a:pt x="462" y="1086"/>
                    <a:pt x="359" y="1050"/>
                    <a:pt x="274" y="987"/>
                  </a:cubicBezTo>
                  <a:cubicBezTo>
                    <a:pt x="147" y="896"/>
                    <a:pt x="65" y="746"/>
                    <a:pt x="65" y="576"/>
                  </a:cubicBezTo>
                  <a:cubicBezTo>
                    <a:pt x="65" y="292"/>
                    <a:pt x="294" y="66"/>
                    <a:pt x="575" y="66"/>
                  </a:cubicBezTo>
                  <a:close/>
                  <a:moveTo>
                    <a:pt x="575" y="1"/>
                  </a:moveTo>
                  <a:cubicBezTo>
                    <a:pt x="258" y="1"/>
                    <a:pt x="1" y="258"/>
                    <a:pt x="1" y="575"/>
                  </a:cubicBezTo>
                  <a:cubicBezTo>
                    <a:pt x="1" y="758"/>
                    <a:pt x="88" y="932"/>
                    <a:pt x="237" y="1040"/>
                  </a:cubicBezTo>
                  <a:cubicBezTo>
                    <a:pt x="336" y="1113"/>
                    <a:pt x="454" y="1151"/>
                    <a:pt x="575" y="1151"/>
                  </a:cubicBezTo>
                  <a:cubicBezTo>
                    <a:pt x="892" y="1151"/>
                    <a:pt x="1150" y="893"/>
                    <a:pt x="1150" y="576"/>
                  </a:cubicBezTo>
                  <a:cubicBezTo>
                    <a:pt x="1150" y="455"/>
                    <a:pt x="1112" y="337"/>
                    <a:pt x="1040" y="238"/>
                  </a:cubicBezTo>
                  <a:cubicBezTo>
                    <a:pt x="931" y="88"/>
                    <a:pt x="759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727879" y="2660865"/>
              <a:ext cx="81960" cy="162332"/>
            </a:xfrm>
            <a:custGeom>
              <a:avLst/>
              <a:gdLst/>
              <a:ahLst/>
              <a:cxnLst/>
              <a:rect l="l" t="t" r="r" b="b"/>
              <a:pathLst>
                <a:path w="258" h="511" extrusionOk="0">
                  <a:moveTo>
                    <a:pt x="1" y="1"/>
                  </a:moveTo>
                  <a:lnTo>
                    <a:pt x="1" y="511"/>
                  </a:lnTo>
                  <a:lnTo>
                    <a:pt x="258" y="511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727879" y="2822560"/>
              <a:ext cx="81960" cy="162650"/>
            </a:xfrm>
            <a:custGeom>
              <a:avLst/>
              <a:gdLst/>
              <a:ahLst/>
              <a:cxnLst/>
              <a:rect l="l" t="t" r="r" b="b"/>
              <a:pathLst>
                <a:path w="258" h="512" extrusionOk="0">
                  <a:moveTo>
                    <a:pt x="1" y="1"/>
                  </a:moveTo>
                  <a:lnTo>
                    <a:pt x="1" y="512"/>
                  </a:lnTo>
                  <a:lnTo>
                    <a:pt x="258" y="5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2966165" y="2696762"/>
              <a:ext cx="74971" cy="237939"/>
            </a:xfrm>
            <a:custGeom>
              <a:avLst/>
              <a:gdLst/>
              <a:ahLst/>
              <a:cxnLst/>
              <a:rect l="l" t="t" r="r" b="b"/>
              <a:pathLst>
                <a:path w="236" h="749" extrusionOk="0">
                  <a:moveTo>
                    <a:pt x="1" y="0"/>
                  </a:moveTo>
                  <a:lnTo>
                    <a:pt x="1" y="749"/>
                  </a:lnTo>
                  <a:lnTo>
                    <a:pt x="236" y="74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2494739" y="3597361"/>
              <a:ext cx="589922" cy="589605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645" y="151"/>
                  </a:moveTo>
                  <a:cubicBezTo>
                    <a:pt x="1680" y="151"/>
                    <a:pt x="1708" y="179"/>
                    <a:pt x="1708" y="214"/>
                  </a:cubicBezTo>
                  <a:lnTo>
                    <a:pt x="1708" y="1645"/>
                  </a:lnTo>
                  <a:cubicBezTo>
                    <a:pt x="1708" y="1680"/>
                    <a:pt x="1680" y="1709"/>
                    <a:pt x="1645" y="1709"/>
                  </a:cubicBezTo>
                  <a:lnTo>
                    <a:pt x="211" y="1709"/>
                  </a:lnTo>
                  <a:cubicBezTo>
                    <a:pt x="177" y="1709"/>
                    <a:pt x="148" y="1680"/>
                    <a:pt x="148" y="1645"/>
                  </a:cubicBezTo>
                  <a:lnTo>
                    <a:pt x="148" y="214"/>
                  </a:lnTo>
                  <a:cubicBezTo>
                    <a:pt x="148" y="179"/>
                    <a:pt x="177" y="151"/>
                    <a:pt x="211" y="151"/>
                  </a:cubicBezTo>
                  <a:close/>
                  <a:moveTo>
                    <a:pt x="211" y="1"/>
                  </a:moveTo>
                  <a:cubicBezTo>
                    <a:pt x="95" y="1"/>
                    <a:pt x="0" y="96"/>
                    <a:pt x="0" y="213"/>
                  </a:cubicBezTo>
                  <a:lnTo>
                    <a:pt x="0" y="1644"/>
                  </a:lnTo>
                  <a:cubicBezTo>
                    <a:pt x="0" y="1760"/>
                    <a:pt x="95" y="1855"/>
                    <a:pt x="211" y="1855"/>
                  </a:cubicBezTo>
                  <a:lnTo>
                    <a:pt x="1645" y="1855"/>
                  </a:lnTo>
                  <a:cubicBezTo>
                    <a:pt x="1762" y="1855"/>
                    <a:pt x="1857" y="1760"/>
                    <a:pt x="1857" y="1644"/>
                  </a:cubicBezTo>
                  <a:lnTo>
                    <a:pt x="1857" y="213"/>
                  </a:lnTo>
                  <a:cubicBezTo>
                    <a:pt x="1857" y="96"/>
                    <a:pt x="1762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2541755" y="3644694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1497" y="1557"/>
                  </a:lnTo>
                  <a:cubicBezTo>
                    <a:pt x="1532" y="1557"/>
                    <a:pt x="1560" y="1530"/>
                    <a:pt x="1560" y="1495"/>
                  </a:cubicBezTo>
                  <a:lnTo>
                    <a:pt x="1560" y="84"/>
                  </a:lnTo>
                  <a:lnTo>
                    <a:pt x="1560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2541755" y="3644694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83" y="1557"/>
                  </a:lnTo>
                  <a:lnTo>
                    <a:pt x="83" y="84"/>
                  </a:lnTo>
                  <a:lnTo>
                    <a:pt x="1559" y="84"/>
                  </a:lnTo>
                  <a:lnTo>
                    <a:pt x="1559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2774291" y="3644694"/>
              <a:ext cx="26685" cy="494938"/>
            </a:xfrm>
            <a:custGeom>
              <a:avLst/>
              <a:gdLst/>
              <a:ahLst/>
              <a:cxnLst/>
              <a:rect l="l" t="t" r="r" b="b"/>
              <a:pathLst>
                <a:path w="84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84" y="155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583688" y="4054491"/>
              <a:ext cx="149943" cy="54005"/>
            </a:xfrm>
            <a:custGeom>
              <a:avLst/>
              <a:gdLst/>
              <a:ahLst/>
              <a:cxnLst/>
              <a:rect l="l" t="t" r="r" b="b"/>
              <a:pathLst>
                <a:path w="472" h="170" extrusionOk="0">
                  <a:moveTo>
                    <a:pt x="1" y="0"/>
                  </a:moveTo>
                  <a:lnTo>
                    <a:pt x="1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2567486" y="4038290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1" y="51"/>
                  </a:moveTo>
                  <a:lnTo>
                    <a:pt x="521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0" y="1"/>
                  </a:moveTo>
                  <a:lnTo>
                    <a:pt x="0" y="50"/>
                  </a:lnTo>
                  <a:lnTo>
                    <a:pt x="0" y="219"/>
                  </a:lnTo>
                  <a:lnTo>
                    <a:pt x="0" y="268"/>
                  </a:lnTo>
                  <a:lnTo>
                    <a:pt x="570" y="268"/>
                  </a:lnTo>
                  <a:lnTo>
                    <a:pt x="570" y="219"/>
                  </a:lnTo>
                  <a:lnTo>
                    <a:pt x="570" y="50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2841637" y="4054491"/>
              <a:ext cx="149625" cy="54005"/>
            </a:xfrm>
            <a:custGeom>
              <a:avLst/>
              <a:gdLst/>
              <a:ahLst/>
              <a:cxnLst/>
              <a:rect l="l" t="t" r="r" b="b"/>
              <a:pathLst>
                <a:path w="471" h="170" extrusionOk="0">
                  <a:moveTo>
                    <a:pt x="0" y="0"/>
                  </a:moveTo>
                  <a:lnTo>
                    <a:pt x="0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2825436" y="4038290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2" y="51"/>
                  </a:moveTo>
                  <a:lnTo>
                    <a:pt x="522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1" y="1"/>
                  </a:moveTo>
                  <a:lnTo>
                    <a:pt x="1" y="50"/>
                  </a:lnTo>
                  <a:lnTo>
                    <a:pt x="1" y="219"/>
                  </a:lnTo>
                  <a:lnTo>
                    <a:pt x="1" y="268"/>
                  </a:lnTo>
                  <a:lnTo>
                    <a:pt x="571" y="268"/>
                  </a:lnTo>
                  <a:lnTo>
                    <a:pt x="571" y="219"/>
                  </a:lnTo>
                  <a:lnTo>
                    <a:pt x="571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2244731" y="3156115"/>
              <a:ext cx="794823" cy="278283"/>
            </a:xfrm>
            <a:custGeom>
              <a:avLst/>
              <a:gdLst/>
              <a:ahLst/>
              <a:cxnLst/>
              <a:rect l="l" t="t" r="r" b="b"/>
              <a:pathLst>
                <a:path w="2502" h="876" extrusionOk="0">
                  <a:moveTo>
                    <a:pt x="0" y="1"/>
                  </a:moveTo>
                  <a:lnTo>
                    <a:pt x="0" y="876"/>
                  </a:lnTo>
                  <a:lnTo>
                    <a:pt x="2502" y="87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2200257" y="3111641"/>
              <a:ext cx="883454" cy="366915"/>
            </a:xfrm>
            <a:custGeom>
              <a:avLst/>
              <a:gdLst/>
              <a:ahLst/>
              <a:cxnLst/>
              <a:rect l="l" t="t" r="r" b="b"/>
              <a:pathLst>
                <a:path w="2781" h="1155" extrusionOk="0">
                  <a:moveTo>
                    <a:pt x="2642" y="142"/>
                  </a:moveTo>
                  <a:lnTo>
                    <a:pt x="2642" y="1016"/>
                  </a:lnTo>
                  <a:lnTo>
                    <a:pt x="141" y="1016"/>
                  </a:lnTo>
                  <a:lnTo>
                    <a:pt x="141" y="142"/>
                  </a:lnTo>
                  <a:close/>
                  <a:moveTo>
                    <a:pt x="0" y="1"/>
                  </a:moveTo>
                  <a:lnTo>
                    <a:pt x="0" y="1155"/>
                  </a:lnTo>
                  <a:lnTo>
                    <a:pt x="2781" y="1155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2101144" y="3111641"/>
              <a:ext cx="99432" cy="366915"/>
            </a:xfrm>
            <a:custGeom>
              <a:avLst/>
              <a:gdLst/>
              <a:ahLst/>
              <a:cxnLst/>
              <a:rect l="l" t="t" r="r" b="b"/>
              <a:pathLst>
                <a:path w="313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312" y="115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2009019" y="3211708"/>
              <a:ext cx="92443" cy="167097"/>
            </a:xfrm>
            <a:custGeom>
              <a:avLst/>
              <a:gdLst/>
              <a:ahLst/>
              <a:cxnLst/>
              <a:rect l="l" t="t" r="r" b="b"/>
              <a:pathLst>
                <a:path w="291" h="526" extrusionOk="0">
                  <a:moveTo>
                    <a:pt x="0" y="0"/>
                  </a:moveTo>
                  <a:lnTo>
                    <a:pt x="0" y="525"/>
                  </a:lnTo>
                  <a:lnTo>
                    <a:pt x="290" y="52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2294606" y="3184070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2443912" y="3184070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2" y="70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2592265" y="3184070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4" y="7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2741253" y="3184070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2890241" y="3184070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2101144" y="3111641"/>
              <a:ext cx="983522" cy="183934"/>
            </a:xfrm>
            <a:custGeom>
              <a:avLst/>
              <a:gdLst/>
              <a:ahLst/>
              <a:cxnLst/>
              <a:rect l="l" t="t" r="r" b="b"/>
              <a:pathLst>
                <a:path w="3096" h="579" extrusionOk="0">
                  <a:moveTo>
                    <a:pt x="0" y="1"/>
                  </a:moveTo>
                  <a:lnTo>
                    <a:pt x="0" y="578"/>
                  </a:lnTo>
                  <a:lnTo>
                    <a:pt x="3096" y="57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2101144" y="3110688"/>
              <a:ext cx="983522" cy="101338"/>
            </a:xfrm>
            <a:custGeom>
              <a:avLst/>
              <a:gdLst/>
              <a:ahLst/>
              <a:cxnLst/>
              <a:rect l="l" t="t" r="r" b="b"/>
              <a:pathLst>
                <a:path w="3096" h="319" extrusionOk="0">
                  <a:moveTo>
                    <a:pt x="0" y="1"/>
                  </a:moveTo>
                  <a:lnTo>
                    <a:pt x="0" y="318"/>
                  </a:lnTo>
                  <a:lnTo>
                    <a:pt x="3096" y="31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2101144" y="3376897"/>
              <a:ext cx="983522" cy="101656"/>
            </a:xfrm>
            <a:custGeom>
              <a:avLst/>
              <a:gdLst/>
              <a:ahLst/>
              <a:cxnLst/>
              <a:rect l="l" t="t" r="r" b="b"/>
              <a:pathLst>
                <a:path w="3096" h="320" extrusionOk="0">
                  <a:moveTo>
                    <a:pt x="0" y="1"/>
                  </a:moveTo>
                  <a:lnTo>
                    <a:pt x="0" y="320"/>
                  </a:lnTo>
                  <a:lnTo>
                    <a:pt x="3096" y="320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89526" y="1638915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389526" y="1702449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389526" y="1606830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389526" y="1622714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389526" y="1686566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7"/>
                  </a:lnTo>
                  <a:lnTo>
                    <a:pt x="1190" y="2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389526" y="1670682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389526" y="1590947"/>
              <a:ext cx="377398" cy="8577"/>
            </a:xfrm>
            <a:custGeom>
              <a:avLst/>
              <a:gdLst/>
              <a:ahLst/>
              <a:cxnLst/>
              <a:rect l="l" t="t" r="r" b="b"/>
              <a:pathLst>
                <a:path w="1188" h="27" extrusionOk="0">
                  <a:moveTo>
                    <a:pt x="6" y="0"/>
                  </a:moveTo>
                  <a:cubicBezTo>
                    <a:pt x="4" y="8"/>
                    <a:pt x="3" y="16"/>
                    <a:pt x="1" y="26"/>
                  </a:cubicBezTo>
                  <a:lnTo>
                    <a:pt x="1188" y="26"/>
                  </a:lnTo>
                  <a:cubicBezTo>
                    <a:pt x="1187" y="17"/>
                    <a:pt x="1186" y="8"/>
                    <a:pt x="1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389526" y="1654481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409222" y="1559179"/>
              <a:ext cx="338324" cy="8260"/>
            </a:xfrm>
            <a:custGeom>
              <a:avLst/>
              <a:gdLst/>
              <a:ahLst/>
              <a:cxnLst/>
              <a:rect l="l" t="t" r="r" b="b"/>
              <a:pathLst>
                <a:path w="1065" h="26" extrusionOk="0">
                  <a:moveTo>
                    <a:pt x="78" y="1"/>
                  </a:moveTo>
                  <a:cubicBezTo>
                    <a:pt x="50" y="1"/>
                    <a:pt x="23" y="9"/>
                    <a:pt x="1" y="26"/>
                  </a:cubicBezTo>
                  <a:lnTo>
                    <a:pt x="1065" y="26"/>
                  </a:lnTo>
                  <a:cubicBezTo>
                    <a:pt x="1043" y="9"/>
                    <a:pt x="1017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394609" y="1574745"/>
              <a:ext cx="367868" cy="8260"/>
            </a:xfrm>
            <a:custGeom>
              <a:avLst/>
              <a:gdLst/>
              <a:ahLst/>
              <a:cxnLst/>
              <a:rect l="l" t="t" r="r" b="b"/>
              <a:pathLst>
                <a:path w="1158" h="26" extrusionOk="0">
                  <a:moveTo>
                    <a:pt x="19" y="0"/>
                  </a:moveTo>
                  <a:cubicBezTo>
                    <a:pt x="12" y="9"/>
                    <a:pt x="6" y="16"/>
                    <a:pt x="1" y="26"/>
                  </a:cubicBezTo>
                  <a:lnTo>
                    <a:pt x="1158" y="26"/>
                  </a:lnTo>
                  <a:cubicBezTo>
                    <a:pt x="1153" y="16"/>
                    <a:pt x="1147" y="9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389526" y="1694508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389526" y="1678624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389526" y="1662740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389526" y="1646857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389526" y="1630656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389526" y="1614772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389526" y="1599206"/>
              <a:ext cx="378033" cy="7942"/>
            </a:xfrm>
            <a:custGeom>
              <a:avLst/>
              <a:gdLst/>
              <a:ahLst/>
              <a:cxnLst/>
              <a:rect l="l" t="t" r="r" b="b"/>
              <a:pathLst>
                <a:path w="1190" h="25" extrusionOk="0">
                  <a:moveTo>
                    <a:pt x="1" y="0"/>
                  </a:moveTo>
                  <a:lnTo>
                    <a:pt x="1" y="14"/>
                  </a:lnTo>
                  <a:lnTo>
                    <a:pt x="1" y="25"/>
                  </a:lnTo>
                  <a:lnTo>
                    <a:pt x="1190" y="25"/>
                  </a:lnTo>
                  <a:lnTo>
                    <a:pt x="1190" y="14"/>
                  </a:lnTo>
                  <a:cubicBezTo>
                    <a:pt x="1190" y="9"/>
                    <a:pt x="1190" y="3"/>
                    <a:pt x="1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391432" y="1582687"/>
              <a:ext cx="373903" cy="8577"/>
            </a:xfrm>
            <a:custGeom>
              <a:avLst/>
              <a:gdLst/>
              <a:ahLst/>
              <a:cxnLst/>
              <a:rect l="l" t="t" r="r" b="b"/>
              <a:pathLst>
                <a:path w="1177" h="27" extrusionOk="0">
                  <a:moveTo>
                    <a:pt x="10" y="1"/>
                  </a:moveTo>
                  <a:cubicBezTo>
                    <a:pt x="8" y="9"/>
                    <a:pt x="3" y="17"/>
                    <a:pt x="0" y="26"/>
                  </a:cubicBezTo>
                  <a:lnTo>
                    <a:pt x="1176" y="26"/>
                  </a:lnTo>
                  <a:cubicBezTo>
                    <a:pt x="1174" y="17"/>
                    <a:pt x="1170" y="9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400645" y="1567121"/>
              <a:ext cx="356114" cy="8577"/>
            </a:xfrm>
            <a:custGeom>
              <a:avLst/>
              <a:gdLst/>
              <a:ahLst/>
              <a:cxnLst/>
              <a:rect l="l" t="t" r="r" b="b"/>
              <a:pathLst>
                <a:path w="1121" h="27" extrusionOk="0">
                  <a:moveTo>
                    <a:pt x="28" y="1"/>
                  </a:moveTo>
                  <a:cubicBezTo>
                    <a:pt x="17" y="7"/>
                    <a:pt x="8" y="17"/>
                    <a:pt x="0" y="26"/>
                  </a:cubicBezTo>
                  <a:lnTo>
                    <a:pt x="1121" y="26"/>
                  </a:lnTo>
                  <a:cubicBezTo>
                    <a:pt x="1112" y="15"/>
                    <a:pt x="1103" y="7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389526" y="1710391"/>
              <a:ext cx="378033" cy="383434"/>
            </a:xfrm>
            <a:custGeom>
              <a:avLst/>
              <a:gdLst/>
              <a:ahLst/>
              <a:cxnLst/>
              <a:rect l="l" t="t" r="r" b="b"/>
              <a:pathLst>
                <a:path w="1190" h="1207" extrusionOk="0">
                  <a:moveTo>
                    <a:pt x="1" y="1"/>
                  </a:moveTo>
                  <a:lnTo>
                    <a:pt x="1" y="1068"/>
                  </a:lnTo>
                  <a:cubicBezTo>
                    <a:pt x="1" y="1144"/>
                    <a:pt x="64" y="1207"/>
                    <a:pt x="140" y="1207"/>
                  </a:cubicBezTo>
                  <a:lnTo>
                    <a:pt x="1051" y="1207"/>
                  </a:lnTo>
                  <a:cubicBezTo>
                    <a:pt x="1127" y="1207"/>
                    <a:pt x="1190" y="1144"/>
                    <a:pt x="1190" y="1068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15258" y="1729451"/>
              <a:ext cx="326570" cy="340865"/>
            </a:xfrm>
            <a:custGeom>
              <a:avLst/>
              <a:gdLst/>
              <a:ahLst/>
              <a:cxnLst/>
              <a:rect l="l" t="t" r="r" b="b"/>
              <a:pathLst>
                <a:path w="1028" h="1073" extrusionOk="0">
                  <a:moveTo>
                    <a:pt x="911" y="26"/>
                  </a:moveTo>
                  <a:cubicBezTo>
                    <a:pt x="961" y="26"/>
                    <a:pt x="1003" y="68"/>
                    <a:pt x="1003" y="119"/>
                  </a:cubicBezTo>
                  <a:lnTo>
                    <a:pt x="1003" y="954"/>
                  </a:lnTo>
                  <a:cubicBezTo>
                    <a:pt x="1003" y="1005"/>
                    <a:pt x="961" y="1046"/>
                    <a:pt x="911" y="1046"/>
                  </a:cubicBezTo>
                  <a:lnTo>
                    <a:pt x="118" y="1046"/>
                  </a:lnTo>
                  <a:cubicBezTo>
                    <a:pt x="67" y="1046"/>
                    <a:pt x="26" y="1005"/>
                    <a:pt x="26" y="954"/>
                  </a:cubicBezTo>
                  <a:lnTo>
                    <a:pt x="26" y="119"/>
                  </a:lnTo>
                  <a:cubicBezTo>
                    <a:pt x="26" y="68"/>
                    <a:pt x="67" y="26"/>
                    <a:pt x="118" y="26"/>
                  </a:cubicBezTo>
                  <a:close/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lnTo>
                    <a:pt x="0" y="954"/>
                  </a:lnTo>
                  <a:cubicBezTo>
                    <a:pt x="0" y="1020"/>
                    <a:pt x="52" y="1072"/>
                    <a:pt x="118" y="1072"/>
                  </a:cubicBezTo>
                  <a:lnTo>
                    <a:pt x="911" y="1072"/>
                  </a:lnTo>
                  <a:cubicBezTo>
                    <a:pt x="975" y="1072"/>
                    <a:pt x="1027" y="1019"/>
                    <a:pt x="1028" y="954"/>
                  </a:cubicBezTo>
                  <a:lnTo>
                    <a:pt x="1028" y="119"/>
                  </a:lnTo>
                  <a:cubicBezTo>
                    <a:pt x="1028" y="53"/>
                    <a:pt x="976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95946" y="1789809"/>
              <a:ext cx="163920" cy="164556"/>
            </a:xfrm>
            <a:custGeom>
              <a:avLst/>
              <a:gdLst/>
              <a:ahLst/>
              <a:cxnLst/>
              <a:rect l="l" t="t" r="r" b="b"/>
              <a:pathLst>
                <a:path w="516" h="518" extrusionOk="0">
                  <a:moveTo>
                    <a:pt x="260" y="1"/>
                  </a:moveTo>
                  <a:cubicBezTo>
                    <a:pt x="260" y="1"/>
                    <a:pt x="259" y="1"/>
                    <a:pt x="258" y="1"/>
                  </a:cubicBezTo>
                  <a:cubicBezTo>
                    <a:pt x="115" y="1"/>
                    <a:pt x="1" y="116"/>
                    <a:pt x="1" y="259"/>
                  </a:cubicBezTo>
                  <a:cubicBezTo>
                    <a:pt x="1" y="402"/>
                    <a:pt x="115" y="517"/>
                    <a:pt x="258" y="517"/>
                  </a:cubicBezTo>
                  <a:cubicBezTo>
                    <a:pt x="402" y="517"/>
                    <a:pt x="516" y="402"/>
                    <a:pt x="516" y="259"/>
                  </a:cubicBezTo>
                  <a:cubicBezTo>
                    <a:pt x="516" y="117"/>
                    <a:pt x="403" y="1"/>
                    <a:pt x="260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76384" y="1950869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2"/>
                    <a:pt x="27" y="118"/>
                    <a:pt x="59" y="118"/>
                  </a:cubicBezTo>
                  <a:cubicBezTo>
                    <a:pt x="91" y="118"/>
                    <a:pt x="118" y="92"/>
                    <a:pt x="118" y="60"/>
                  </a:cubicBezTo>
                  <a:cubicBezTo>
                    <a:pt x="118" y="28"/>
                    <a:pt x="92" y="1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76384" y="1903536"/>
              <a:ext cx="37486" cy="37486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314785" y="1903536"/>
              <a:ext cx="37803" cy="37486"/>
            </a:xfrm>
            <a:custGeom>
              <a:avLst/>
              <a:gdLst/>
              <a:ahLst/>
              <a:cxnLst/>
              <a:rect l="l" t="t" r="r" b="b"/>
              <a:pathLst>
                <a:path w="119" h="118" extrusionOk="0">
                  <a:moveTo>
                    <a:pt x="59" y="0"/>
                  </a:moveTo>
                  <a:cubicBezTo>
                    <a:pt x="27" y="0"/>
                    <a:pt x="1" y="27"/>
                    <a:pt x="1" y="59"/>
                  </a:cubicBezTo>
                  <a:cubicBezTo>
                    <a:pt x="1" y="91"/>
                    <a:pt x="27" y="118"/>
                    <a:pt x="59" y="118"/>
                  </a:cubicBezTo>
                  <a:cubicBezTo>
                    <a:pt x="92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6384" y="1998519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7"/>
                    <a:pt x="92" y="2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515960" y="1810140"/>
              <a:ext cx="98162" cy="98479"/>
            </a:xfrm>
            <a:custGeom>
              <a:avLst/>
              <a:gdLst/>
              <a:ahLst/>
              <a:cxnLst/>
              <a:rect l="l" t="t" r="r" b="b"/>
              <a:pathLst>
                <a:path w="309" h="310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237"/>
                    <a:pt x="13" y="277"/>
                    <a:pt x="38" y="309"/>
                  </a:cubicBezTo>
                  <a:lnTo>
                    <a:pt x="309" y="38"/>
                  </a:lnTo>
                  <a:cubicBezTo>
                    <a:pt x="277" y="13"/>
                    <a:pt x="238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543280" y="1836825"/>
              <a:ext cx="96891" cy="97209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71" y="1"/>
                  </a:moveTo>
                  <a:lnTo>
                    <a:pt x="0" y="271"/>
                  </a:lnTo>
                  <a:cubicBezTo>
                    <a:pt x="30" y="292"/>
                    <a:pt x="70" y="305"/>
                    <a:pt x="109" y="305"/>
                  </a:cubicBezTo>
                  <a:cubicBezTo>
                    <a:pt x="217" y="305"/>
                    <a:pt x="305" y="218"/>
                    <a:pt x="305" y="110"/>
                  </a:cubicBezTo>
                  <a:cubicBezTo>
                    <a:pt x="305" y="70"/>
                    <a:pt x="292" y="33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528031" y="1821576"/>
              <a:ext cx="101338" cy="10133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271" y="0"/>
                  </a:moveTo>
                  <a:lnTo>
                    <a:pt x="0" y="271"/>
                  </a:lnTo>
                  <a:cubicBezTo>
                    <a:pt x="13" y="290"/>
                    <a:pt x="29" y="306"/>
                    <a:pt x="48" y="318"/>
                  </a:cubicBezTo>
                  <a:lnTo>
                    <a:pt x="319" y="46"/>
                  </a:lnTo>
                  <a:cubicBezTo>
                    <a:pt x="306" y="29"/>
                    <a:pt x="290" y="13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09991" y="1832059"/>
              <a:ext cx="9848" cy="953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1" y="1"/>
                  </a:moveTo>
                  <a:lnTo>
                    <a:pt x="31" y="2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42895" y="1969611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563928" y="1764395"/>
              <a:ext cx="28273" cy="10166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0" y="1"/>
                  </a:moveTo>
                  <a:lnTo>
                    <a:pt x="0" y="32"/>
                  </a:lnTo>
                  <a:lnTo>
                    <a:pt x="88" y="3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42895" y="1989625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42895" y="2009003"/>
              <a:ext cx="149307" cy="10166"/>
            </a:xfrm>
            <a:custGeom>
              <a:avLst/>
              <a:gdLst/>
              <a:ahLst/>
              <a:cxnLst/>
              <a:rect l="l" t="t" r="r" b="b"/>
              <a:pathLst>
                <a:path w="470" h="32" extrusionOk="0">
                  <a:moveTo>
                    <a:pt x="1" y="1"/>
                  </a:moveTo>
                  <a:lnTo>
                    <a:pt x="1" y="32"/>
                  </a:lnTo>
                  <a:lnTo>
                    <a:pt x="469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442895" y="2029016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14940" y="1606512"/>
              <a:ext cx="326570" cy="73701"/>
            </a:xfrm>
            <a:custGeom>
              <a:avLst/>
              <a:gdLst/>
              <a:ahLst/>
              <a:cxnLst/>
              <a:rect l="l" t="t" r="r" b="b"/>
              <a:pathLst>
                <a:path w="1028" h="232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29"/>
                    <a:pt x="0" y="43"/>
                    <a:pt x="0" y="58"/>
                  </a:cubicBezTo>
                  <a:lnTo>
                    <a:pt x="0" y="174"/>
                  </a:lnTo>
                  <a:cubicBezTo>
                    <a:pt x="0" y="188"/>
                    <a:pt x="5" y="199"/>
                    <a:pt x="14" y="210"/>
                  </a:cubicBezTo>
                  <a:cubicBezTo>
                    <a:pt x="25" y="224"/>
                    <a:pt x="41" y="232"/>
                    <a:pt x="58" y="232"/>
                  </a:cubicBezTo>
                  <a:lnTo>
                    <a:pt x="972" y="232"/>
                  </a:lnTo>
                  <a:cubicBezTo>
                    <a:pt x="989" y="232"/>
                    <a:pt x="1004" y="224"/>
                    <a:pt x="1015" y="212"/>
                  </a:cubicBezTo>
                  <a:cubicBezTo>
                    <a:pt x="1022" y="203"/>
                    <a:pt x="1028" y="189"/>
                    <a:pt x="1028" y="176"/>
                  </a:cubicBezTo>
                  <a:lnTo>
                    <a:pt x="1028" y="59"/>
                  </a:lnTo>
                  <a:cubicBezTo>
                    <a:pt x="1028" y="41"/>
                    <a:pt x="1021" y="26"/>
                    <a:pt x="1009" y="16"/>
                  </a:cubicBezTo>
                  <a:cubicBezTo>
                    <a:pt x="1000" y="6"/>
                    <a:pt x="98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11128" y="1595076"/>
              <a:ext cx="333241" cy="18425"/>
            </a:xfrm>
            <a:custGeom>
              <a:avLst/>
              <a:gdLst/>
              <a:ahLst/>
              <a:cxnLst/>
              <a:rect l="l" t="t" r="r" b="b"/>
              <a:pathLst>
                <a:path w="1049" h="58" extrusionOk="0">
                  <a:moveTo>
                    <a:pt x="70" y="0"/>
                  </a:moveTo>
                  <a:cubicBezTo>
                    <a:pt x="42" y="0"/>
                    <a:pt x="17" y="13"/>
                    <a:pt x="0" y="31"/>
                  </a:cubicBezTo>
                  <a:lnTo>
                    <a:pt x="27" y="58"/>
                  </a:lnTo>
                  <a:cubicBezTo>
                    <a:pt x="38" y="45"/>
                    <a:pt x="54" y="38"/>
                    <a:pt x="70" y="38"/>
                  </a:cubicBezTo>
                  <a:lnTo>
                    <a:pt x="984" y="38"/>
                  </a:lnTo>
                  <a:cubicBezTo>
                    <a:pt x="999" y="38"/>
                    <a:pt x="1011" y="43"/>
                    <a:pt x="1021" y="53"/>
                  </a:cubicBezTo>
                  <a:lnTo>
                    <a:pt x="1048" y="26"/>
                  </a:lnTo>
                  <a:cubicBezTo>
                    <a:pt x="1031" y="10"/>
                    <a:pt x="1010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275711" y="1604606"/>
              <a:ext cx="17154" cy="7687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6" y="0"/>
                  </a:moveTo>
                  <a:cubicBezTo>
                    <a:pt x="10" y="17"/>
                    <a:pt x="1" y="39"/>
                    <a:pt x="1" y="64"/>
                  </a:cubicBezTo>
                  <a:lnTo>
                    <a:pt x="1" y="181"/>
                  </a:lnTo>
                  <a:cubicBezTo>
                    <a:pt x="1" y="204"/>
                    <a:pt x="10" y="226"/>
                    <a:pt x="25" y="242"/>
                  </a:cubicBezTo>
                  <a:lnTo>
                    <a:pt x="52" y="215"/>
                  </a:lnTo>
                  <a:cubicBezTo>
                    <a:pt x="43" y="205"/>
                    <a:pt x="38" y="194"/>
                    <a:pt x="38" y="181"/>
                  </a:cubicBezTo>
                  <a:lnTo>
                    <a:pt x="38" y="64"/>
                  </a:lnTo>
                  <a:cubicBezTo>
                    <a:pt x="38" y="49"/>
                    <a:pt x="43" y="38"/>
                    <a:pt x="53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35471" y="1602700"/>
              <a:ext cx="19060" cy="79101"/>
            </a:xfrm>
            <a:custGeom>
              <a:avLst/>
              <a:gdLst/>
              <a:ahLst/>
              <a:cxnLst/>
              <a:rect l="l" t="t" r="r" b="b"/>
              <a:pathLst>
                <a:path w="60" h="249" extrusionOk="0">
                  <a:moveTo>
                    <a:pt x="27" y="1"/>
                  </a:moveTo>
                  <a:lnTo>
                    <a:pt x="0" y="28"/>
                  </a:lnTo>
                  <a:cubicBezTo>
                    <a:pt x="12" y="38"/>
                    <a:pt x="21" y="53"/>
                    <a:pt x="21" y="70"/>
                  </a:cubicBezTo>
                  <a:lnTo>
                    <a:pt x="21" y="187"/>
                  </a:lnTo>
                  <a:cubicBezTo>
                    <a:pt x="21" y="200"/>
                    <a:pt x="15" y="214"/>
                    <a:pt x="7" y="222"/>
                  </a:cubicBezTo>
                  <a:lnTo>
                    <a:pt x="34" y="249"/>
                  </a:lnTo>
                  <a:cubicBezTo>
                    <a:pt x="49" y="232"/>
                    <a:pt x="59" y="210"/>
                    <a:pt x="59" y="187"/>
                  </a:cubicBezTo>
                  <a:lnTo>
                    <a:pt x="59" y="70"/>
                  </a:lnTo>
                  <a:lnTo>
                    <a:pt x="58" y="70"/>
                  </a:lnTo>
                  <a:cubicBezTo>
                    <a:pt x="58" y="43"/>
                    <a:pt x="45" y="18"/>
                    <a:pt x="27" y="1"/>
                  </a:cubicBezTo>
                  <a:close/>
                </a:path>
              </a:pathLst>
            </a:custGeom>
            <a:solidFill>
              <a:srgbClr val="345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410810" y="1672906"/>
              <a:ext cx="335147" cy="18743"/>
            </a:xfrm>
            <a:custGeom>
              <a:avLst/>
              <a:gdLst/>
              <a:ahLst/>
              <a:cxnLst/>
              <a:rect l="l" t="t" r="r" b="b"/>
              <a:pathLst>
                <a:path w="1055" h="59" extrusionOk="0">
                  <a:moveTo>
                    <a:pt x="27" y="0"/>
                  </a:moveTo>
                  <a:lnTo>
                    <a:pt x="0" y="27"/>
                  </a:lnTo>
                  <a:cubicBezTo>
                    <a:pt x="17" y="47"/>
                    <a:pt x="43" y="59"/>
                    <a:pt x="71" y="59"/>
                  </a:cubicBezTo>
                  <a:lnTo>
                    <a:pt x="985" y="59"/>
                  </a:lnTo>
                  <a:cubicBezTo>
                    <a:pt x="1013" y="59"/>
                    <a:pt x="1037" y="47"/>
                    <a:pt x="1055" y="28"/>
                  </a:cubicBezTo>
                  <a:lnTo>
                    <a:pt x="1028" y="1"/>
                  </a:lnTo>
                  <a:cubicBezTo>
                    <a:pt x="1017" y="14"/>
                    <a:pt x="1002" y="21"/>
                    <a:pt x="985" y="21"/>
                  </a:cubicBezTo>
                  <a:lnTo>
                    <a:pt x="71" y="21"/>
                  </a:lnTo>
                  <a:cubicBezTo>
                    <a:pt x="54" y="21"/>
                    <a:pt x="38" y="14"/>
                    <a:pt x="27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36291" y="1612866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2" y="28"/>
                  </a:moveTo>
                  <a:cubicBezTo>
                    <a:pt x="86" y="28"/>
                    <a:pt x="97" y="33"/>
                    <a:pt x="103" y="45"/>
                  </a:cubicBezTo>
                  <a:cubicBezTo>
                    <a:pt x="110" y="56"/>
                    <a:pt x="114" y="76"/>
                    <a:pt x="114" y="99"/>
                  </a:cubicBezTo>
                  <a:cubicBezTo>
                    <a:pt x="114" y="124"/>
                    <a:pt x="111" y="141"/>
                    <a:pt x="103" y="153"/>
                  </a:cubicBezTo>
                  <a:cubicBezTo>
                    <a:pt x="97" y="166"/>
                    <a:pt x="86" y="171"/>
                    <a:pt x="72" y="171"/>
                  </a:cubicBezTo>
                  <a:cubicBezTo>
                    <a:pt x="60" y="171"/>
                    <a:pt x="49" y="166"/>
                    <a:pt x="40" y="153"/>
                  </a:cubicBezTo>
                  <a:cubicBezTo>
                    <a:pt x="33" y="142"/>
                    <a:pt x="29" y="124"/>
                    <a:pt x="29" y="99"/>
                  </a:cubicBezTo>
                  <a:cubicBezTo>
                    <a:pt x="29" y="75"/>
                    <a:pt x="33" y="56"/>
                    <a:pt x="40" y="45"/>
                  </a:cubicBezTo>
                  <a:cubicBezTo>
                    <a:pt x="49" y="33"/>
                    <a:pt x="60" y="28"/>
                    <a:pt x="72" y="28"/>
                  </a:cubicBezTo>
                  <a:close/>
                  <a:moveTo>
                    <a:pt x="74" y="1"/>
                  </a:moveTo>
                  <a:cubicBezTo>
                    <a:pt x="61" y="1"/>
                    <a:pt x="51" y="3"/>
                    <a:pt x="41" y="7"/>
                  </a:cubicBezTo>
                  <a:cubicBezTo>
                    <a:pt x="33" y="12"/>
                    <a:pt x="25" y="19"/>
                    <a:pt x="19" y="28"/>
                  </a:cubicBezTo>
                  <a:cubicBezTo>
                    <a:pt x="14" y="35"/>
                    <a:pt x="8" y="46"/>
                    <a:pt x="6" y="59"/>
                  </a:cubicBezTo>
                  <a:cubicBezTo>
                    <a:pt x="2" y="70"/>
                    <a:pt x="1" y="82"/>
                    <a:pt x="1" y="97"/>
                  </a:cubicBezTo>
                  <a:cubicBezTo>
                    <a:pt x="1" y="110"/>
                    <a:pt x="2" y="124"/>
                    <a:pt x="4" y="136"/>
                  </a:cubicBezTo>
                  <a:cubicBezTo>
                    <a:pt x="7" y="147"/>
                    <a:pt x="12" y="158"/>
                    <a:pt x="18" y="167"/>
                  </a:cubicBezTo>
                  <a:cubicBezTo>
                    <a:pt x="23" y="174"/>
                    <a:pt x="31" y="182"/>
                    <a:pt x="40" y="187"/>
                  </a:cubicBezTo>
                  <a:cubicBezTo>
                    <a:pt x="50" y="190"/>
                    <a:pt x="61" y="193"/>
                    <a:pt x="72" y="193"/>
                  </a:cubicBezTo>
                  <a:cubicBezTo>
                    <a:pt x="84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2" y="158"/>
                    <a:pt x="138" y="147"/>
                    <a:pt x="141" y="136"/>
                  </a:cubicBezTo>
                  <a:cubicBezTo>
                    <a:pt x="145" y="124"/>
                    <a:pt x="146" y="110"/>
                    <a:pt x="146" y="97"/>
                  </a:cubicBezTo>
                  <a:cubicBezTo>
                    <a:pt x="146" y="83"/>
                    <a:pt x="145" y="70"/>
                    <a:pt x="142" y="59"/>
                  </a:cubicBezTo>
                  <a:cubicBezTo>
                    <a:pt x="140" y="46"/>
                    <a:pt x="136" y="35"/>
                    <a:pt x="129" y="28"/>
                  </a:cubicBezTo>
                  <a:cubicBezTo>
                    <a:pt x="124" y="19"/>
                    <a:pt x="115" y="13"/>
                    <a:pt x="106" y="7"/>
                  </a:cubicBezTo>
                  <a:cubicBezTo>
                    <a:pt x="97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91883" y="1612866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7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2" y="7"/>
                  </a:cubicBezTo>
                  <a:cubicBezTo>
                    <a:pt x="32" y="12"/>
                    <a:pt x="26" y="19"/>
                    <a:pt x="19" y="28"/>
                  </a:cubicBezTo>
                  <a:cubicBezTo>
                    <a:pt x="14" y="35"/>
                    <a:pt x="9" y="46"/>
                    <a:pt x="5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1" y="124"/>
                    <a:pt x="4" y="136"/>
                  </a:cubicBezTo>
                  <a:cubicBezTo>
                    <a:pt x="8" y="147"/>
                    <a:pt x="11" y="158"/>
                    <a:pt x="17" y="167"/>
                  </a:cubicBezTo>
                  <a:cubicBezTo>
                    <a:pt x="24" y="174"/>
                    <a:pt x="31" y="182"/>
                    <a:pt x="41" y="187"/>
                  </a:cubicBezTo>
                  <a:cubicBezTo>
                    <a:pt x="49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5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48429" y="1663376"/>
              <a:ext cx="11119" cy="11436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9" y="0"/>
                  </a:moveTo>
                  <a:cubicBezTo>
                    <a:pt x="7" y="0"/>
                    <a:pt x="4" y="2"/>
                    <a:pt x="2" y="2"/>
                  </a:cubicBezTo>
                  <a:cubicBezTo>
                    <a:pt x="1" y="4"/>
                    <a:pt x="1" y="8"/>
                    <a:pt x="1" y="10"/>
                  </a:cubicBezTo>
                  <a:lnTo>
                    <a:pt x="1" y="18"/>
                  </a:lnTo>
                  <a:lnTo>
                    <a:pt x="1" y="26"/>
                  </a:lnTo>
                  <a:cubicBezTo>
                    <a:pt x="1" y="29"/>
                    <a:pt x="2" y="31"/>
                    <a:pt x="2" y="34"/>
                  </a:cubicBezTo>
                  <a:cubicBezTo>
                    <a:pt x="4" y="34"/>
                    <a:pt x="7" y="35"/>
                    <a:pt x="9" y="35"/>
                  </a:cubicBezTo>
                  <a:lnTo>
                    <a:pt x="25" y="35"/>
                  </a:lnTo>
                  <a:cubicBezTo>
                    <a:pt x="28" y="35"/>
                    <a:pt x="31" y="34"/>
                    <a:pt x="34" y="34"/>
                  </a:cubicBezTo>
                  <a:cubicBezTo>
                    <a:pt x="34" y="31"/>
                    <a:pt x="35" y="29"/>
                    <a:pt x="35" y="26"/>
                  </a:cubicBezTo>
                  <a:lnTo>
                    <a:pt x="35" y="18"/>
                  </a:lnTo>
                  <a:lnTo>
                    <a:pt x="35" y="10"/>
                  </a:lnTo>
                  <a:cubicBezTo>
                    <a:pt x="35" y="8"/>
                    <a:pt x="34" y="4"/>
                    <a:pt x="34" y="2"/>
                  </a:cubicBezTo>
                  <a:cubicBezTo>
                    <a:pt x="31" y="0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70031" y="1612866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8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1" y="7"/>
                  </a:cubicBezTo>
                  <a:cubicBezTo>
                    <a:pt x="31" y="12"/>
                    <a:pt x="25" y="19"/>
                    <a:pt x="18" y="28"/>
                  </a:cubicBezTo>
                  <a:cubicBezTo>
                    <a:pt x="13" y="35"/>
                    <a:pt x="8" y="46"/>
                    <a:pt x="4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2" y="124"/>
                    <a:pt x="4" y="136"/>
                  </a:cubicBezTo>
                  <a:cubicBezTo>
                    <a:pt x="8" y="147"/>
                    <a:pt x="11" y="158"/>
                    <a:pt x="18" y="167"/>
                  </a:cubicBezTo>
                  <a:cubicBezTo>
                    <a:pt x="24" y="174"/>
                    <a:pt x="31" y="183"/>
                    <a:pt x="41" y="187"/>
                  </a:cubicBezTo>
                  <a:cubicBezTo>
                    <a:pt x="50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39217" y="1298371"/>
              <a:ext cx="2426719" cy="655046"/>
            </a:xfrm>
            <a:custGeom>
              <a:avLst/>
              <a:gdLst/>
              <a:ahLst/>
              <a:cxnLst/>
              <a:rect l="l" t="t" r="r" b="b"/>
              <a:pathLst>
                <a:path w="7639" h="2062" extrusionOk="0">
                  <a:moveTo>
                    <a:pt x="1" y="1"/>
                  </a:moveTo>
                  <a:lnTo>
                    <a:pt x="1" y="1260"/>
                  </a:lnTo>
                  <a:cubicBezTo>
                    <a:pt x="1170" y="1776"/>
                    <a:pt x="2462" y="2061"/>
                    <a:pt x="3820" y="2061"/>
                  </a:cubicBezTo>
                  <a:cubicBezTo>
                    <a:pt x="5178" y="2061"/>
                    <a:pt x="6470" y="1776"/>
                    <a:pt x="7639" y="1260"/>
                  </a:cubicBezTo>
                  <a:lnTo>
                    <a:pt x="7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9217" y="1698637"/>
              <a:ext cx="2425449" cy="395188"/>
            </a:xfrm>
            <a:custGeom>
              <a:avLst/>
              <a:gdLst/>
              <a:ahLst/>
              <a:cxnLst/>
              <a:rect l="l" t="t" r="r" b="b"/>
              <a:pathLst>
                <a:path w="7635" h="1244" extrusionOk="0">
                  <a:moveTo>
                    <a:pt x="1" y="0"/>
                  </a:moveTo>
                  <a:lnTo>
                    <a:pt x="1" y="1029"/>
                  </a:lnTo>
                  <a:lnTo>
                    <a:pt x="1" y="1154"/>
                  </a:lnTo>
                  <a:cubicBezTo>
                    <a:pt x="1" y="1203"/>
                    <a:pt x="41" y="1244"/>
                    <a:pt x="91" y="1244"/>
                  </a:cubicBezTo>
                  <a:lnTo>
                    <a:pt x="434" y="1244"/>
                  </a:lnTo>
                  <a:cubicBezTo>
                    <a:pt x="484" y="1244"/>
                    <a:pt x="524" y="1203"/>
                    <a:pt x="524" y="1154"/>
                  </a:cubicBezTo>
                  <a:lnTo>
                    <a:pt x="524" y="1029"/>
                  </a:lnTo>
                  <a:lnTo>
                    <a:pt x="712" y="1029"/>
                  </a:lnTo>
                  <a:lnTo>
                    <a:pt x="712" y="1154"/>
                  </a:lnTo>
                  <a:cubicBezTo>
                    <a:pt x="712" y="1203"/>
                    <a:pt x="753" y="1244"/>
                    <a:pt x="802" y="1244"/>
                  </a:cubicBezTo>
                  <a:lnTo>
                    <a:pt x="1145" y="1244"/>
                  </a:lnTo>
                  <a:cubicBezTo>
                    <a:pt x="1195" y="1244"/>
                    <a:pt x="1235" y="1203"/>
                    <a:pt x="1235" y="1154"/>
                  </a:cubicBezTo>
                  <a:lnTo>
                    <a:pt x="1235" y="1029"/>
                  </a:lnTo>
                  <a:lnTo>
                    <a:pt x="1423" y="1029"/>
                  </a:lnTo>
                  <a:lnTo>
                    <a:pt x="1423" y="1154"/>
                  </a:lnTo>
                  <a:cubicBezTo>
                    <a:pt x="1423" y="1203"/>
                    <a:pt x="1464" y="1244"/>
                    <a:pt x="1513" y="1244"/>
                  </a:cubicBezTo>
                  <a:lnTo>
                    <a:pt x="1856" y="1244"/>
                  </a:lnTo>
                  <a:cubicBezTo>
                    <a:pt x="1906" y="1244"/>
                    <a:pt x="1946" y="1203"/>
                    <a:pt x="1946" y="1154"/>
                  </a:cubicBezTo>
                  <a:lnTo>
                    <a:pt x="1946" y="1029"/>
                  </a:lnTo>
                  <a:lnTo>
                    <a:pt x="2134" y="1029"/>
                  </a:lnTo>
                  <a:lnTo>
                    <a:pt x="2134" y="1154"/>
                  </a:lnTo>
                  <a:cubicBezTo>
                    <a:pt x="2134" y="1203"/>
                    <a:pt x="2175" y="1244"/>
                    <a:pt x="2224" y="1244"/>
                  </a:cubicBezTo>
                  <a:lnTo>
                    <a:pt x="2567" y="1244"/>
                  </a:lnTo>
                  <a:cubicBezTo>
                    <a:pt x="2617" y="1244"/>
                    <a:pt x="2657" y="1203"/>
                    <a:pt x="2657" y="1154"/>
                  </a:cubicBezTo>
                  <a:lnTo>
                    <a:pt x="2657" y="1029"/>
                  </a:lnTo>
                  <a:lnTo>
                    <a:pt x="2845" y="1029"/>
                  </a:lnTo>
                  <a:lnTo>
                    <a:pt x="2845" y="1154"/>
                  </a:lnTo>
                  <a:cubicBezTo>
                    <a:pt x="2845" y="1203"/>
                    <a:pt x="2886" y="1244"/>
                    <a:pt x="2935" y="1244"/>
                  </a:cubicBezTo>
                  <a:lnTo>
                    <a:pt x="3278" y="1244"/>
                  </a:lnTo>
                  <a:cubicBezTo>
                    <a:pt x="3329" y="1244"/>
                    <a:pt x="3368" y="1203"/>
                    <a:pt x="3368" y="1154"/>
                  </a:cubicBezTo>
                  <a:lnTo>
                    <a:pt x="3368" y="1029"/>
                  </a:lnTo>
                  <a:lnTo>
                    <a:pt x="3556" y="1029"/>
                  </a:lnTo>
                  <a:lnTo>
                    <a:pt x="3556" y="1154"/>
                  </a:lnTo>
                  <a:cubicBezTo>
                    <a:pt x="3556" y="1203"/>
                    <a:pt x="3597" y="1244"/>
                    <a:pt x="3646" y="1244"/>
                  </a:cubicBezTo>
                  <a:lnTo>
                    <a:pt x="3989" y="1244"/>
                  </a:lnTo>
                  <a:cubicBezTo>
                    <a:pt x="4040" y="1244"/>
                    <a:pt x="4079" y="1203"/>
                    <a:pt x="4079" y="1154"/>
                  </a:cubicBezTo>
                  <a:lnTo>
                    <a:pt x="4079" y="1029"/>
                  </a:lnTo>
                  <a:lnTo>
                    <a:pt x="4267" y="1029"/>
                  </a:lnTo>
                  <a:lnTo>
                    <a:pt x="4267" y="1154"/>
                  </a:lnTo>
                  <a:cubicBezTo>
                    <a:pt x="4267" y="1203"/>
                    <a:pt x="4308" y="1244"/>
                    <a:pt x="4357" y="1244"/>
                  </a:cubicBezTo>
                  <a:lnTo>
                    <a:pt x="4700" y="1244"/>
                  </a:lnTo>
                  <a:cubicBezTo>
                    <a:pt x="4751" y="1244"/>
                    <a:pt x="4790" y="1203"/>
                    <a:pt x="4790" y="1154"/>
                  </a:cubicBezTo>
                  <a:lnTo>
                    <a:pt x="4790" y="1029"/>
                  </a:lnTo>
                  <a:lnTo>
                    <a:pt x="4978" y="1029"/>
                  </a:lnTo>
                  <a:lnTo>
                    <a:pt x="4978" y="1154"/>
                  </a:lnTo>
                  <a:cubicBezTo>
                    <a:pt x="4978" y="1203"/>
                    <a:pt x="5019" y="1244"/>
                    <a:pt x="5068" y="1244"/>
                  </a:cubicBezTo>
                  <a:lnTo>
                    <a:pt x="5412" y="1244"/>
                  </a:lnTo>
                  <a:cubicBezTo>
                    <a:pt x="5462" y="1244"/>
                    <a:pt x="5501" y="1203"/>
                    <a:pt x="5501" y="1154"/>
                  </a:cubicBezTo>
                  <a:lnTo>
                    <a:pt x="5501" y="1029"/>
                  </a:lnTo>
                  <a:lnTo>
                    <a:pt x="5690" y="1029"/>
                  </a:lnTo>
                  <a:lnTo>
                    <a:pt x="5690" y="1154"/>
                  </a:lnTo>
                  <a:cubicBezTo>
                    <a:pt x="5690" y="1203"/>
                    <a:pt x="5730" y="1244"/>
                    <a:pt x="5779" y="1244"/>
                  </a:cubicBezTo>
                  <a:lnTo>
                    <a:pt x="6123" y="1244"/>
                  </a:lnTo>
                  <a:cubicBezTo>
                    <a:pt x="6173" y="1244"/>
                    <a:pt x="6212" y="1203"/>
                    <a:pt x="6212" y="1154"/>
                  </a:cubicBezTo>
                  <a:lnTo>
                    <a:pt x="6212" y="1029"/>
                  </a:lnTo>
                  <a:lnTo>
                    <a:pt x="6401" y="1029"/>
                  </a:lnTo>
                  <a:lnTo>
                    <a:pt x="6401" y="1154"/>
                  </a:lnTo>
                  <a:cubicBezTo>
                    <a:pt x="6401" y="1203"/>
                    <a:pt x="6441" y="1244"/>
                    <a:pt x="6491" y="1244"/>
                  </a:cubicBezTo>
                  <a:lnTo>
                    <a:pt x="6834" y="1244"/>
                  </a:lnTo>
                  <a:cubicBezTo>
                    <a:pt x="6884" y="1244"/>
                    <a:pt x="6924" y="1203"/>
                    <a:pt x="6924" y="1154"/>
                  </a:cubicBezTo>
                  <a:lnTo>
                    <a:pt x="6924" y="1029"/>
                  </a:lnTo>
                  <a:lnTo>
                    <a:pt x="7112" y="1029"/>
                  </a:lnTo>
                  <a:lnTo>
                    <a:pt x="7112" y="1154"/>
                  </a:lnTo>
                  <a:cubicBezTo>
                    <a:pt x="7112" y="1203"/>
                    <a:pt x="7152" y="1244"/>
                    <a:pt x="7202" y="1244"/>
                  </a:cubicBezTo>
                  <a:lnTo>
                    <a:pt x="7545" y="1244"/>
                  </a:lnTo>
                  <a:cubicBezTo>
                    <a:pt x="7595" y="1244"/>
                    <a:pt x="7635" y="1203"/>
                    <a:pt x="7635" y="1154"/>
                  </a:cubicBezTo>
                  <a:lnTo>
                    <a:pt x="7635" y="1029"/>
                  </a:lnTo>
                  <a:lnTo>
                    <a:pt x="7635" y="0"/>
                  </a:lnTo>
                  <a:cubicBezTo>
                    <a:pt x="6470" y="516"/>
                    <a:pt x="5180" y="801"/>
                    <a:pt x="3820" y="801"/>
                  </a:cubicBezTo>
                  <a:cubicBezTo>
                    <a:pt x="2462" y="801"/>
                    <a:pt x="1170" y="51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39217" y="1494057"/>
              <a:ext cx="2426719" cy="85137"/>
            </a:xfrm>
            <a:custGeom>
              <a:avLst/>
              <a:gdLst/>
              <a:ahLst/>
              <a:cxnLst/>
              <a:rect l="l" t="t" r="r" b="b"/>
              <a:pathLst>
                <a:path w="7639" h="268" extrusionOk="0">
                  <a:moveTo>
                    <a:pt x="1" y="1"/>
                  </a:moveTo>
                  <a:lnTo>
                    <a:pt x="1" y="268"/>
                  </a:lnTo>
                  <a:lnTo>
                    <a:pt x="7639" y="26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39217" y="1297736"/>
              <a:ext cx="1212883" cy="796094"/>
            </a:xfrm>
            <a:custGeom>
              <a:avLst/>
              <a:gdLst/>
              <a:ahLst/>
              <a:cxnLst/>
              <a:rect l="l" t="t" r="r" b="b"/>
              <a:pathLst>
                <a:path w="3818" h="2506" extrusionOk="0">
                  <a:moveTo>
                    <a:pt x="1" y="1"/>
                  </a:moveTo>
                  <a:lnTo>
                    <a:pt x="1" y="3"/>
                  </a:lnTo>
                  <a:lnTo>
                    <a:pt x="1" y="1262"/>
                  </a:lnTo>
                  <a:lnTo>
                    <a:pt x="1" y="2291"/>
                  </a:lnTo>
                  <a:lnTo>
                    <a:pt x="1" y="2416"/>
                  </a:lnTo>
                  <a:cubicBezTo>
                    <a:pt x="1" y="2465"/>
                    <a:pt x="41" y="2506"/>
                    <a:pt x="91" y="2506"/>
                  </a:cubicBezTo>
                  <a:lnTo>
                    <a:pt x="434" y="2506"/>
                  </a:lnTo>
                  <a:cubicBezTo>
                    <a:pt x="484" y="2506"/>
                    <a:pt x="524" y="2465"/>
                    <a:pt x="524" y="2416"/>
                  </a:cubicBezTo>
                  <a:lnTo>
                    <a:pt x="524" y="2291"/>
                  </a:lnTo>
                  <a:lnTo>
                    <a:pt x="712" y="2291"/>
                  </a:lnTo>
                  <a:lnTo>
                    <a:pt x="712" y="2416"/>
                  </a:lnTo>
                  <a:cubicBezTo>
                    <a:pt x="712" y="2465"/>
                    <a:pt x="753" y="2506"/>
                    <a:pt x="802" y="2506"/>
                  </a:cubicBezTo>
                  <a:lnTo>
                    <a:pt x="1145" y="2506"/>
                  </a:lnTo>
                  <a:cubicBezTo>
                    <a:pt x="1195" y="2506"/>
                    <a:pt x="1235" y="2465"/>
                    <a:pt x="1235" y="2416"/>
                  </a:cubicBezTo>
                  <a:lnTo>
                    <a:pt x="1235" y="2291"/>
                  </a:lnTo>
                  <a:lnTo>
                    <a:pt x="1423" y="2291"/>
                  </a:lnTo>
                  <a:lnTo>
                    <a:pt x="1423" y="2416"/>
                  </a:lnTo>
                  <a:cubicBezTo>
                    <a:pt x="1423" y="2465"/>
                    <a:pt x="1464" y="2506"/>
                    <a:pt x="1513" y="2506"/>
                  </a:cubicBezTo>
                  <a:lnTo>
                    <a:pt x="1856" y="2506"/>
                  </a:lnTo>
                  <a:cubicBezTo>
                    <a:pt x="1906" y="2506"/>
                    <a:pt x="1946" y="2465"/>
                    <a:pt x="1946" y="2416"/>
                  </a:cubicBezTo>
                  <a:lnTo>
                    <a:pt x="1946" y="2291"/>
                  </a:lnTo>
                  <a:lnTo>
                    <a:pt x="2134" y="2291"/>
                  </a:lnTo>
                  <a:lnTo>
                    <a:pt x="2134" y="2416"/>
                  </a:lnTo>
                  <a:cubicBezTo>
                    <a:pt x="2134" y="2465"/>
                    <a:pt x="2175" y="2506"/>
                    <a:pt x="2224" y="2506"/>
                  </a:cubicBezTo>
                  <a:lnTo>
                    <a:pt x="2567" y="2506"/>
                  </a:lnTo>
                  <a:cubicBezTo>
                    <a:pt x="2617" y="2506"/>
                    <a:pt x="2657" y="2465"/>
                    <a:pt x="2657" y="2416"/>
                  </a:cubicBezTo>
                  <a:lnTo>
                    <a:pt x="2657" y="2291"/>
                  </a:lnTo>
                  <a:lnTo>
                    <a:pt x="2845" y="2291"/>
                  </a:lnTo>
                  <a:lnTo>
                    <a:pt x="2845" y="2416"/>
                  </a:lnTo>
                  <a:cubicBezTo>
                    <a:pt x="2845" y="2465"/>
                    <a:pt x="2886" y="2506"/>
                    <a:pt x="2935" y="2506"/>
                  </a:cubicBezTo>
                  <a:lnTo>
                    <a:pt x="3278" y="2506"/>
                  </a:lnTo>
                  <a:cubicBezTo>
                    <a:pt x="3329" y="2506"/>
                    <a:pt x="3368" y="2465"/>
                    <a:pt x="3368" y="2416"/>
                  </a:cubicBezTo>
                  <a:lnTo>
                    <a:pt x="3368" y="2291"/>
                  </a:lnTo>
                  <a:lnTo>
                    <a:pt x="3556" y="2291"/>
                  </a:lnTo>
                  <a:lnTo>
                    <a:pt x="3556" y="2416"/>
                  </a:lnTo>
                  <a:cubicBezTo>
                    <a:pt x="3556" y="2465"/>
                    <a:pt x="3597" y="2506"/>
                    <a:pt x="3646" y="2506"/>
                  </a:cubicBezTo>
                  <a:lnTo>
                    <a:pt x="3817" y="2506"/>
                  </a:lnTo>
                  <a:lnTo>
                    <a:pt x="3817" y="2062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509289" y="1298371"/>
              <a:ext cx="2689119" cy="196005"/>
            </a:xfrm>
            <a:custGeom>
              <a:avLst/>
              <a:gdLst/>
              <a:ahLst/>
              <a:cxnLst/>
              <a:rect l="l" t="t" r="r" b="b"/>
              <a:pathLst>
                <a:path w="8465" h="617" extrusionOk="0">
                  <a:moveTo>
                    <a:pt x="0" y="1"/>
                  </a:moveTo>
                  <a:lnTo>
                    <a:pt x="0" y="551"/>
                  </a:lnTo>
                  <a:cubicBezTo>
                    <a:pt x="0" y="587"/>
                    <a:pt x="29" y="617"/>
                    <a:pt x="66" y="617"/>
                  </a:cubicBezTo>
                  <a:lnTo>
                    <a:pt x="8400" y="617"/>
                  </a:lnTo>
                  <a:cubicBezTo>
                    <a:pt x="8435" y="617"/>
                    <a:pt x="8465" y="587"/>
                    <a:pt x="8465" y="551"/>
                  </a:cubicBezTo>
                  <a:lnTo>
                    <a:pt x="8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768541" y="1331409"/>
              <a:ext cx="171227" cy="162967"/>
            </a:xfrm>
            <a:custGeom>
              <a:avLst/>
              <a:gdLst/>
              <a:ahLst/>
              <a:cxnLst/>
              <a:rect l="l" t="t" r="r" b="b"/>
              <a:pathLst>
                <a:path w="539" h="513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lnTo>
                    <a:pt x="0" y="513"/>
                  </a:lnTo>
                  <a:lnTo>
                    <a:pt x="538" y="513"/>
                  </a:lnTo>
                  <a:lnTo>
                    <a:pt x="538" y="269"/>
                  </a:ln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45"/>
            <p:cNvGrpSpPr/>
            <p:nvPr/>
          </p:nvGrpSpPr>
          <p:grpSpPr>
            <a:xfrm>
              <a:off x="863637" y="587141"/>
              <a:ext cx="1066938" cy="1138029"/>
              <a:chOff x="-5383310" y="2596936"/>
              <a:chExt cx="495145" cy="528137"/>
            </a:xfrm>
          </p:grpSpPr>
          <p:sp>
            <p:nvSpPr>
              <p:cNvPr id="1035" name="Google Shape;1035;p45"/>
              <p:cNvSpPr/>
              <p:nvPr/>
            </p:nvSpPr>
            <p:spPr>
              <a:xfrm>
                <a:off x="-5383310" y="2707479"/>
                <a:ext cx="417594" cy="417594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633" extrusionOk="0">
                    <a:moveTo>
                      <a:pt x="1534" y="1"/>
                    </a:moveTo>
                    <a:lnTo>
                      <a:pt x="707" y="827"/>
                    </a:lnTo>
                    <a:cubicBezTo>
                      <a:pt x="679" y="856"/>
                      <a:pt x="663" y="894"/>
                      <a:pt x="668" y="932"/>
                    </a:cubicBezTo>
                    <a:cubicBezTo>
                      <a:pt x="670" y="955"/>
                      <a:pt x="664" y="977"/>
                      <a:pt x="648" y="995"/>
                    </a:cubicBezTo>
                    <a:cubicBezTo>
                      <a:pt x="634" y="1008"/>
                      <a:pt x="617" y="1016"/>
                      <a:pt x="598" y="1016"/>
                    </a:cubicBezTo>
                    <a:cubicBezTo>
                      <a:pt x="594" y="1016"/>
                      <a:pt x="589" y="1015"/>
                      <a:pt x="585" y="1014"/>
                    </a:cubicBezTo>
                    <a:cubicBezTo>
                      <a:pt x="580" y="1014"/>
                      <a:pt x="575" y="1013"/>
                      <a:pt x="570" y="1013"/>
                    </a:cubicBezTo>
                    <a:cubicBezTo>
                      <a:pt x="537" y="1013"/>
                      <a:pt x="504" y="1029"/>
                      <a:pt x="481" y="1054"/>
                    </a:cubicBezTo>
                    <a:lnTo>
                      <a:pt x="272" y="1264"/>
                    </a:lnTo>
                    <a:cubicBezTo>
                      <a:pt x="243" y="1291"/>
                      <a:pt x="227" y="1329"/>
                      <a:pt x="232" y="1367"/>
                    </a:cubicBezTo>
                    <a:cubicBezTo>
                      <a:pt x="235" y="1391"/>
                      <a:pt x="229" y="1413"/>
                      <a:pt x="213" y="1430"/>
                    </a:cubicBezTo>
                    <a:cubicBezTo>
                      <a:pt x="198" y="1444"/>
                      <a:pt x="180" y="1452"/>
                      <a:pt x="161" y="1452"/>
                    </a:cubicBezTo>
                    <a:cubicBezTo>
                      <a:pt x="157" y="1452"/>
                      <a:pt x="154" y="1451"/>
                      <a:pt x="150" y="1451"/>
                    </a:cubicBezTo>
                    <a:cubicBezTo>
                      <a:pt x="145" y="1450"/>
                      <a:pt x="140" y="1450"/>
                      <a:pt x="135" y="1450"/>
                    </a:cubicBezTo>
                    <a:cubicBezTo>
                      <a:pt x="101" y="1450"/>
                      <a:pt x="68" y="1465"/>
                      <a:pt x="45" y="1489"/>
                    </a:cubicBezTo>
                    <a:lnTo>
                      <a:pt x="1" y="1533"/>
                    </a:lnTo>
                    <a:lnTo>
                      <a:pt x="1100" y="2632"/>
                    </a:lnTo>
                    <a:lnTo>
                      <a:pt x="1791" y="1942"/>
                    </a:lnTo>
                    <a:cubicBezTo>
                      <a:pt x="1819" y="1913"/>
                      <a:pt x="1835" y="1875"/>
                      <a:pt x="1830" y="1837"/>
                    </a:cubicBezTo>
                    <a:cubicBezTo>
                      <a:pt x="1827" y="1814"/>
                      <a:pt x="1834" y="1792"/>
                      <a:pt x="1850" y="1774"/>
                    </a:cubicBezTo>
                    <a:cubicBezTo>
                      <a:pt x="1863" y="1762"/>
                      <a:pt x="1882" y="1755"/>
                      <a:pt x="1900" y="1755"/>
                    </a:cubicBezTo>
                    <a:cubicBezTo>
                      <a:pt x="1904" y="1755"/>
                      <a:pt x="1907" y="1755"/>
                      <a:pt x="1911" y="1756"/>
                    </a:cubicBezTo>
                    <a:cubicBezTo>
                      <a:pt x="1916" y="1756"/>
                      <a:pt x="1921" y="1757"/>
                      <a:pt x="1926" y="1757"/>
                    </a:cubicBezTo>
                    <a:cubicBezTo>
                      <a:pt x="1960" y="1757"/>
                      <a:pt x="1992" y="1741"/>
                      <a:pt x="2016" y="1717"/>
                    </a:cubicBezTo>
                    <a:lnTo>
                      <a:pt x="2633" y="109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-5153660" y="2596936"/>
                <a:ext cx="161931" cy="159393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5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8" y="47"/>
                    </a:cubicBezTo>
                    <a:lnTo>
                      <a:pt x="1" y="783"/>
                    </a:lnTo>
                    <a:lnTo>
                      <a:pt x="222" y="1005"/>
                    </a:lnTo>
                    <a:lnTo>
                      <a:pt x="959" y="270"/>
                    </a:lnTo>
                    <a:cubicBezTo>
                      <a:pt x="1021" y="207"/>
                      <a:pt x="1021" y="107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-5106080" y="2621360"/>
                <a:ext cx="184769" cy="18223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149" extrusionOk="0">
                    <a:moveTo>
                      <a:pt x="992" y="0"/>
                    </a:moveTo>
                    <a:cubicBezTo>
                      <a:pt x="952" y="0"/>
                      <a:pt x="912" y="16"/>
                      <a:pt x="881" y="47"/>
                    </a:cubicBezTo>
                    <a:lnTo>
                      <a:pt x="0" y="927"/>
                    </a:lnTo>
                    <a:lnTo>
                      <a:pt x="222" y="1149"/>
                    </a:lnTo>
                    <a:lnTo>
                      <a:pt x="1103" y="268"/>
                    </a:lnTo>
                    <a:cubicBezTo>
                      <a:pt x="1165" y="207"/>
                      <a:pt x="1165" y="107"/>
                      <a:pt x="1103" y="47"/>
                    </a:cubicBezTo>
                    <a:cubicBezTo>
                      <a:pt x="1072" y="16"/>
                      <a:pt x="1032" y="0"/>
                      <a:pt x="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-5059770" y="2690826"/>
                <a:ext cx="161931" cy="159234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4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7" y="47"/>
                    </a:cubicBezTo>
                    <a:lnTo>
                      <a:pt x="0" y="782"/>
                    </a:lnTo>
                    <a:lnTo>
                      <a:pt x="223" y="1004"/>
                    </a:lnTo>
                    <a:lnTo>
                      <a:pt x="959" y="267"/>
                    </a:lnTo>
                    <a:cubicBezTo>
                      <a:pt x="1020" y="208"/>
                      <a:pt x="1020" y="108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-5014569" y="2771394"/>
                <a:ext cx="126404" cy="12386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81" extrusionOk="0">
                    <a:moveTo>
                      <a:pt x="624" y="0"/>
                    </a:moveTo>
                    <a:cubicBezTo>
                      <a:pt x="583" y="0"/>
                      <a:pt x="543" y="16"/>
                      <a:pt x="513" y="47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6" y="208"/>
                      <a:pt x="796" y="108"/>
                      <a:pt x="734" y="47"/>
                    </a:cubicBezTo>
                    <a:cubicBezTo>
                      <a:pt x="704" y="16"/>
                      <a:pt x="664" y="0"/>
                      <a:pt x="6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-5235179" y="2625167"/>
                <a:ext cx="126087" cy="1237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0" extrusionOk="0">
                    <a:moveTo>
                      <a:pt x="623" y="0"/>
                    </a:moveTo>
                    <a:cubicBezTo>
                      <a:pt x="583" y="0"/>
                      <a:pt x="543" y="16"/>
                      <a:pt x="512" y="46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5" y="208"/>
                      <a:pt x="795" y="108"/>
                      <a:pt x="734" y="46"/>
                    </a:cubicBezTo>
                    <a:cubicBezTo>
                      <a:pt x="703" y="16"/>
                      <a:pt x="663" y="0"/>
                      <a:pt x="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-5298301" y="2713823"/>
                <a:ext cx="107531" cy="127197"/>
              </a:xfrm>
              <a:custGeom>
                <a:avLst/>
                <a:gdLst/>
                <a:ahLst/>
                <a:cxnLst/>
                <a:rect l="l" t="t" r="r" b="b"/>
                <a:pathLst>
                  <a:path w="678" h="802" extrusionOk="0">
                    <a:moveTo>
                      <a:pt x="396" y="0"/>
                    </a:moveTo>
                    <a:lnTo>
                      <a:pt x="156" y="241"/>
                    </a:lnTo>
                    <a:cubicBezTo>
                      <a:pt x="1" y="396"/>
                      <a:pt x="1" y="646"/>
                      <a:pt x="156" y="801"/>
                    </a:cubicBezTo>
                    <a:lnTo>
                      <a:pt x="678" y="282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-5200129" y="2739833"/>
                <a:ext cx="14433" cy="18398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6" extrusionOk="0">
                    <a:moveTo>
                      <a:pt x="59" y="1"/>
                    </a:moveTo>
                    <a:lnTo>
                      <a:pt x="1" y="59"/>
                    </a:lnTo>
                    <a:lnTo>
                      <a:pt x="59" y="115"/>
                    </a:lnTo>
                    <a:cubicBezTo>
                      <a:pt x="91" y="83"/>
                      <a:pt x="91" y="33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-5257542" y="2958540"/>
                <a:ext cx="116888" cy="11561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729" extrusionOk="0">
                    <a:moveTo>
                      <a:pt x="84" y="0"/>
                    </a:moveTo>
                    <a:cubicBezTo>
                      <a:pt x="65" y="0"/>
                      <a:pt x="45" y="8"/>
                      <a:pt x="30" y="23"/>
                    </a:cubicBezTo>
                    <a:cubicBezTo>
                      <a:pt x="0" y="52"/>
                      <a:pt x="0" y="102"/>
                      <a:pt x="30" y="131"/>
                    </a:cubicBezTo>
                    <a:lnTo>
                      <a:pt x="628" y="729"/>
                    </a:lnTo>
                    <a:lnTo>
                      <a:pt x="736" y="619"/>
                    </a:lnTo>
                    <a:lnTo>
                      <a:pt x="138" y="23"/>
                    </a:lnTo>
                    <a:cubicBezTo>
                      <a:pt x="124" y="8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-5230104" y="2780117"/>
                <a:ext cx="103090" cy="10213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44" extrusionOk="0">
                    <a:moveTo>
                      <a:pt x="109" y="0"/>
                    </a:moveTo>
                    <a:lnTo>
                      <a:pt x="1" y="109"/>
                    </a:lnTo>
                    <a:lnTo>
                      <a:pt x="512" y="621"/>
                    </a:lnTo>
                    <a:cubicBezTo>
                      <a:pt x="527" y="636"/>
                      <a:pt x="546" y="643"/>
                      <a:pt x="566" y="643"/>
                    </a:cubicBezTo>
                    <a:cubicBezTo>
                      <a:pt x="586" y="643"/>
                      <a:pt x="606" y="636"/>
                      <a:pt x="621" y="621"/>
                    </a:cubicBezTo>
                    <a:cubicBezTo>
                      <a:pt x="650" y="592"/>
                      <a:pt x="650" y="543"/>
                      <a:pt x="621" y="513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-5254528" y="2892722"/>
                <a:ext cx="95160" cy="9246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83" extrusionOk="0">
                    <a:moveTo>
                      <a:pt x="85" y="0"/>
                    </a:moveTo>
                    <a:cubicBezTo>
                      <a:pt x="66" y="0"/>
                      <a:pt x="46" y="7"/>
                      <a:pt x="32" y="22"/>
                    </a:cubicBezTo>
                    <a:cubicBezTo>
                      <a:pt x="1" y="52"/>
                      <a:pt x="1" y="101"/>
                      <a:pt x="32" y="130"/>
                    </a:cubicBezTo>
                    <a:lnTo>
                      <a:pt x="461" y="561"/>
                    </a:lnTo>
                    <a:cubicBezTo>
                      <a:pt x="476" y="575"/>
                      <a:pt x="496" y="582"/>
                      <a:pt x="516" y="582"/>
                    </a:cubicBezTo>
                    <a:cubicBezTo>
                      <a:pt x="536" y="582"/>
                      <a:pt x="555" y="575"/>
                      <a:pt x="569" y="561"/>
                    </a:cubicBezTo>
                    <a:cubicBezTo>
                      <a:pt x="599" y="531"/>
                      <a:pt x="599" y="482"/>
                      <a:pt x="569" y="453"/>
                    </a:cubicBezTo>
                    <a:lnTo>
                      <a:pt x="140" y="22"/>
                    </a:lnTo>
                    <a:cubicBezTo>
                      <a:pt x="125" y="7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-5323360" y="2961712"/>
                <a:ext cx="94843" cy="9262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84" extrusionOk="0">
                    <a:moveTo>
                      <a:pt x="84" y="1"/>
                    </a:moveTo>
                    <a:cubicBezTo>
                      <a:pt x="64" y="1"/>
                      <a:pt x="44" y="8"/>
                      <a:pt x="29" y="23"/>
                    </a:cubicBezTo>
                    <a:cubicBezTo>
                      <a:pt x="0" y="52"/>
                      <a:pt x="0" y="100"/>
                      <a:pt x="29" y="131"/>
                    </a:cubicBezTo>
                    <a:lnTo>
                      <a:pt x="460" y="561"/>
                    </a:lnTo>
                    <a:cubicBezTo>
                      <a:pt x="475" y="576"/>
                      <a:pt x="494" y="583"/>
                      <a:pt x="514" y="583"/>
                    </a:cubicBezTo>
                    <a:cubicBezTo>
                      <a:pt x="534" y="583"/>
                      <a:pt x="553" y="576"/>
                      <a:pt x="568" y="561"/>
                    </a:cubicBezTo>
                    <a:cubicBezTo>
                      <a:pt x="597" y="532"/>
                      <a:pt x="597" y="483"/>
                      <a:pt x="568" y="453"/>
                    </a:cubicBezTo>
                    <a:lnTo>
                      <a:pt x="137" y="23"/>
                    </a:lnTo>
                    <a:cubicBezTo>
                      <a:pt x="123" y="8"/>
                      <a:pt x="103" y="1"/>
                      <a:pt x="84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-5195847" y="2884792"/>
                <a:ext cx="76445" cy="73908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6" extrusionOk="0">
                    <a:moveTo>
                      <a:pt x="86" y="0"/>
                    </a:moveTo>
                    <a:cubicBezTo>
                      <a:pt x="66" y="0"/>
                      <a:pt x="46" y="8"/>
                      <a:pt x="32" y="23"/>
                    </a:cubicBezTo>
                    <a:cubicBezTo>
                      <a:pt x="1" y="52"/>
                      <a:pt x="1" y="102"/>
                      <a:pt x="32" y="131"/>
                    </a:cubicBezTo>
                    <a:lnTo>
                      <a:pt x="344" y="443"/>
                    </a:lnTo>
                    <a:cubicBezTo>
                      <a:pt x="359" y="458"/>
                      <a:pt x="379" y="465"/>
                      <a:pt x="398" y="465"/>
                    </a:cubicBezTo>
                    <a:cubicBezTo>
                      <a:pt x="418" y="465"/>
                      <a:pt x="438" y="458"/>
                      <a:pt x="453" y="443"/>
                    </a:cubicBezTo>
                    <a:cubicBezTo>
                      <a:pt x="482" y="414"/>
                      <a:pt x="482" y="365"/>
                      <a:pt x="453" y="335"/>
                    </a:cubicBezTo>
                    <a:lnTo>
                      <a:pt x="140" y="23"/>
                    </a:lnTo>
                    <a:cubicBezTo>
                      <a:pt x="125" y="8"/>
                      <a:pt x="105" y="0"/>
                      <a:pt x="86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-5154611" y="2745543"/>
                <a:ext cx="89133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547" extrusionOk="0">
                    <a:moveTo>
                      <a:pt x="84" y="0"/>
                    </a:moveTo>
                    <a:cubicBezTo>
                      <a:pt x="64" y="0"/>
                      <a:pt x="44" y="8"/>
                      <a:pt x="29" y="23"/>
                    </a:cubicBezTo>
                    <a:cubicBezTo>
                      <a:pt x="0" y="52"/>
                      <a:pt x="0" y="101"/>
                      <a:pt x="29" y="131"/>
                    </a:cubicBezTo>
                    <a:lnTo>
                      <a:pt x="424" y="525"/>
                    </a:lnTo>
                    <a:cubicBezTo>
                      <a:pt x="438" y="540"/>
                      <a:pt x="458" y="547"/>
                      <a:pt x="478" y="547"/>
                    </a:cubicBezTo>
                    <a:cubicBezTo>
                      <a:pt x="498" y="547"/>
                      <a:pt x="517" y="540"/>
                      <a:pt x="532" y="525"/>
                    </a:cubicBezTo>
                    <a:cubicBezTo>
                      <a:pt x="562" y="495"/>
                      <a:pt x="562" y="446"/>
                      <a:pt x="532" y="416"/>
                    </a:cubicBezTo>
                    <a:lnTo>
                      <a:pt x="137" y="23"/>
                    </a:lnTo>
                    <a:cubicBezTo>
                      <a:pt x="123" y="8"/>
                      <a:pt x="103" y="0"/>
                      <a:pt x="84" y="0"/>
                    </a:cubicBez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5"/>
            <p:cNvGrpSpPr/>
            <p:nvPr/>
          </p:nvGrpSpPr>
          <p:grpSpPr>
            <a:xfrm>
              <a:off x="2179113" y="1189134"/>
              <a:ext cx="987291" cy="1403498"/>
              <a:chOff x="-1437864" y="2028521"/>
              <a:chExt cx="599667" cy="852465"/>
            </a:xfrm>
          </p:grpSpPr>
          <p:sp>
            <p:nvSpPr>
              <p:cNvPr id="1050" name="Google Shape;1050;p45"/>
              <p:cNvSpPr/>
              <p:nvPr/>
            </p:nvSpPr>
            <p:spPr>
              <a:xfrm>
                <a:off x="-1230100" y="2071184"/>
                <a:ext cx="14115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89" h="429" extrusionOk="0">
                    <a:moveTo>
                      <a:pt x="44" y="1"/>
                    </a:moveTo>
                    <a:cubicBezTo>
                      <a:pt x="21" y="1"/>
                      <a:pt x="1" y="21"/>
                      <a:pt x="1" y="46"/>
                    </a:cubicBezTo>
                    <a:lnTo>
                      <a:pt x="1" y="385"/>
                    </a:lnTo>
                    <a:cubicBezTo>
                      <a:pt x="1" y="409"/>
                      <a:pt x="21" y="428"/>
                      <a:pt x="44" y="428"/>
                    </a:cubicBezTo>
                    <a:cubicBezTo>
                      <a:pt x="69" y="428"/>
                      <a:pt x="88" y="409"/>
                      <a:pt x="88" y="385"/>
                    </a:cubicBezTo>
                    <a:lnTo>
                      <a:pt x="88" y="46"/>
                    </a:lnTo>
                    <a:cubicBezTo>
                      <a:pt x="88" y="21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-1246911" y="2120032"/>
                <a:ext cx="47421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25" extrusionOk="0">
                    <a:moveTo>
                      <a:pt x="58" y="1"/>
                    </a:moveTo>
                    <a:lnTo>
                      <a:pt x="1" y="445"/>
                    </a:lnTo>
                    <a:lnTo>
                      <a:pt x="1" y="2425"/>
                    </a:lnTo>
                    <a:lnTo>
                      <a:pt x="299" y="2425"/>
                    </a:lnTo>
                    <a:lnTo>
                      <a:pt x="299" y="43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-1264040" y="2182837"/>
                <a:ext cx="81520" cy="2157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6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514" y="135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-1264040" y="2120032"/>
                <a:ext cx="41077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25" extrusionOk="0">
                    <a:moveTo>
                      <a:pt x="166" y="1"/>
                    </a:moveTo>
                    <a:lnTo>
                      <a:pt x="115" y="396"/>
                    </a:lnTo>
                    <a:lnTo>
                      <a:pt x="1" y="396"/>
                    </a:lnTo>
                    <a:lnTo>
                      <a:pt x="1" y="530"/>
                    </a:lnTo>
                    <a:lnTo>
                      <a:pt x="109" y="530"/>
                    </a:lnTo>
                    <a:lnTo>
                      <a:pt x="109" y="2425"/>
                    </a:lnTo>
                    <a:lnTo>
                      <a:pt x="258" y="242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-1159841" y="2028521"/>
                <a:ext cx="13957" cy="67881"/>
              </a:xfrm>
              <a:custGeom>
                <a:avLst/>
                <a:gdLst/>
                <a:ahLst/>
                <a:cxnLst/>
                <a:rect l="l" t="t" r="r" b="b"/>
                <a:pathLst>
                  <a:path w="88" h="428" extrusionOk="0">
                    <a:moveTo>
                      <a:pt x="44" y="0"/>
                    </a:moveTo>
                    <a:cubicBezTo>
                      <a:pt x="19" y="0"/>
                      <a:pt x="0" y="21"/>
                      <a:pt x="0" y="44"/>
                    </a:cubicBezTo>
                    <a:lnTo>
                      <a:pt x="0" y="384"/>
                    </a:lnTo>
                    <a:cubicBezTo>
                      <a:pt x="0" y="408"/>
                      <a:pt x="19" y="428"/>
                      <a:pt x="44" y="428"/>
                    </a:cubicBezTo>
                    <a:cubicBezTo>
                      <a:pt x="68" y="428"/>
                      <a:pt x="88" y="408"/>
                      <a:pt x="88" y="384"/>
                    </a:cubicBezTo>
                    <a:lnTo>
                      <a:pt x="88" y="44"/>
                    </a:lnTo>
                    <a:cubicBezTo>
                      <a:pt x="88" y="21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-1176494" y="2077211"/>
                <a:ext cx="47263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426" extrusionOk="0">
                    <a:moveTo>
                      <a:pt x="57" y="0"/>
                    </a:moveTo>
                    <a:lnTo>
                      <a:pt x="0" y="446"/>
                    </a:lnTo>
                    <a:lnTo>
                      <a:pt x="0" y="2425"/>
                    </a:lnTo>
                    <a:lnTo>
                      <a:pt x="298" y="2425"/>
                    </a:lnTo>
                    <a:lnTo>
                      <a:pt x="298" y="43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-1193622" y="2139857"/>
                <a:ext cx="81520" cy="21411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5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514" y="134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-1193622" y="2077211"/>
                <a:ext cx="40919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426" extrusionOk="0">
                    <a:moveTo>
                      <a:pt x="165" y="0"/>
                    </a:moveTo>
                    <a:lnTo>
                      <a:pt x="115" y="396"/>
                    </a:lnTo>
                    <a:lnTo>
                      <a:pt x="0" y="396"/>
                    </a:lnTo>
                    <a:lnTo>
                      <a:pt x="0" y="532"/>
                    </a:lnTo>
                    <a:lnTo>
                      <a:pt x="108" y="532"/>
                    </a:lnTo>
                    <a:lnTo>
                      <a:pt x="108" y="2425"/>
                    </a:lnTo>
                    <a:lnTo>
                      <a:pt x="257" y="2425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-1412171" y="2773932"/>
                <a:ext cx="274695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55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1160" y="309"/>
                    </a:lnTo>
                    <a:cubicBezTo>
                      <a:pt x="1159" y="310"/>
                      <a:pt x="1159" y="311"/>
                      <a:pt x="1159" y="311"/>
                    </a:cubicBezTo>
                    <a:cubicBezTo>
                      <a:pt x="1159" y="390"/>
                      <a:pt x="1223" y="454"/>
                      <a:pt x="1302" y="454"/>
                    </a:cubicBezTo>
                    <a:cubicBezTo>
                      <a:pt x="1381" y="454"/>
                      <a:pt x="1445" y="390"/>
                      <a:pt x="1445" y="311"/>
                    </a:cubicBezTo>
                    <a:lnTo>
                      <a:pt x="1445" y="309"/>
                    </a:lnTo>
                    <a:lnTo>
                      <a:pt x="1588" y="309"/>
                    </a:lnTo>
                    <a:lnTo>
                      <a:pt x="1588" y="311"/>
                    </a:lnTo>
                    <a:cubicBezTo>
                      <a:pt x="1588" y="390"/>
                      <a:pt x="1652" y="454"/>
                      <a:pt x="1731" y="454"/>
                    </a:cubicBezTo>
                    <a:lnTo>
                      <a:pt x="17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-1137637" y="2773932"/>
                <a:ext cx="274854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55" extrusionOk="0">
                    <a:moveTo>
                      <a:pt x="1" y="454"/>
                    </a:moveTo>
                    <a:cubicBezTo>
                      <a:pt x="1" y="454"/>
                      <a:pt x="1" y="454"/>
                      <a:pt x="0" y="454"/>
                    </a:cubicBezTo>
                    <a:lnTo>
                      <a:pt x="1" y="454"/>
                    </a:lnTo>
                    <a:lnTo>
                      <a:pt x="1" y="454"/>
                    </a:lnTo>
                    <a:close/>
                    <a:moveTo>
                      <a:pt x="1" y="1"/>
                    </a:moveTo>
                    <a:lnTo>
                      <a:pt x="1" y="454"/>
                    </a:lnTo>
                    <a:lnTo>
                      <a:pt x="1" y="454"/>
                    </a:lnTo>
                    <a:cubicBezTo>
                      <a:pt x="80" y="454"/>
                      <a:pt x="144" y="390"/>
                      <a:pt x="144" y="311"/>
                    </a:cubicBezTo>
                    <a:lnTo>
                      <a:pt x="144" y="309"/>
                    </a:lnTo>
                    <a:lnTo>
                      <a:pt x="286" y="309"/>
                    </a:lnTo>
                    <a:lnTo>
                      <a:pt x="286" y="311"/>
                    </a:lnTo>
                    <a:cubicBezTo>
                      <a:pt x="286" y="390"/>
                      <a:pt x="350" y="454"/>
                      <a:pt x="429" y="454"/>
                    </a:cubicBezTo>
                    <a:cubicBezTo>
                      <a:pt x="508" y="454"/>
                      <a:pt x="572" y="390"/>
                      <a:pt x="572" y="311"/>
                    </a:cubicBezTo>
                    <a:lnTo>
                      <a:pt x="572" y="309"/>
                    </a:lnTo>
                    <a:lnTo>
                      <a:pt x="1733" y="309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-1137637" y="2521285"/>
                <a:ext cx="274695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382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1097" y="327"/>
                    </a:lnTo>
                    <a:lnTo>
                      <a:pt x="1097" y="736"/>
                    </a:lnTo>
                    <a:lnTo>
                      <a:pt x="1097" y="948"/>
                    </a:lnTo>
                    <a:lnTo>
                      <a:pt x="1097" y="1161"/>
                    </a:lnTo>
                    <a:lnTo>
                      <a:pt x="0" y="1161"/>
                    </a:lnTo>
                    <a:lnTo>
                      <a:pt x="0" y="1381"/>
                    </a:lnTo>
                    <a:lnTo>
                      <a:pt x="1732" y="1381"/>
                    </a:lnTo>
                    <a:lnTo>
                      <a:pt x="1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-1412488" y="2521285"/>
                <a:ext cx="275012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382" extrusionOk="0">
                    <a:moveTo>
                      <a:pt x="1" y="1"/>
                    </a:moveTo>
                    <a:lnTo>
                      <a:pt x="1" y="1381"/>
                    </a:lnTo>
                    <a:lnTo>
                      <a:pt x="1733" y="1381"/>
                    </a:lnTo>
                    <a:lnTo>
                      <a:pt x="1733" y="1161"/>
                    </a:lnTo>
                    <a:lnTo>
                      <a:pt x="634" y="1161"/>
                    </a:lnTo>
                    <a:lnTo>
                      <a:pt x="634" y="948"/>
                    </a:lnTo>
                    <a:lnTo>
                      <a:pt x="634" y="736"/>
                    </a:lnTo>
                    <a:lnTo>
                      <a:pt x="634" y="327"/>
                    </a:lnTo>
                    <a:lnTo>
                      <a:pt x="1733" y="32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-1412488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731" y="213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-1137637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1732" y="213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-1437864" y="2822780"/>
                <a:ext cx="599667" cy="5820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67" extrusionOk="0">
                    <a:moveTo>
                      <a:pt x="1" y="1"/>
                    </a:moveTo>
                    <a:lnTo>
                      <a:pt x="1" y="367"/>
                    </a:lnTo>
                    <a:lnTo>
                      <a:pt x="3781" y="367"/>
                    </a:lnTo>
                    <a:lnTo>
                      <a:pt x="3781" y="1"/>
                    </a:lnTo>
                    <a:lnTo>
                      <a:pt x="2464" y="1"/>
                    </a:lnTo>
                    <a:lnTo>
                      <a:pt x="2464" y="3"/>
                    </a:lnTo>
                    <a:cubicBezTo>
                      <a:pt x="2464" y="82"/>
                      <a:pt x="2400" y="146"/>
                      <a:pt x="2321" y="146"/>
                    </a:cubicBezTo>
                    <a:cubicBezTo>
                      <a:pt x="2242" y="146"/>
                      <a:pt x="2178" y="82"/>
                      <a:pt x="2178" y="3"/>
                    </a:cubicBezTo>
                    <a:lnTo>
                      <a:pt x="2178" y="1"/>
                    </a:lnTo>
                    <a:lnTo>
                      <a:pt x="2034" y="1"/>
                    </a:lnTo>
                    <a:lnTo>
                      <a:pt x="2034" y="3"/>
                    </a:lnTo>
                    <a:cubicBezTo>
                      <a:pt x="2034" y="82"/>
                      <a:pt x="1970" y="146"/>
                      <a:pt x="1891" y="146"/>
                    </a:cubicBezTo>
                    <a:cubicBezTo>
                      <a:pt x="1813" y="146"/>
                      <a:pt x="1749" y="82"/>
                      <a:pt x="1749" y="3"/>
                    </a:cubicBezTo>
                    <a:lnTo>
                      <a:pt x="1749" y="1"/>
                    </a:lnTo>
                    <a:lnTo>
                      <a:pt x="1606" y="1"/>
                    </a:lnTo>
                    <a:lnTo>
                      <a:pt x="1606" y="3"/>
                    </a:lnTo>
                    <a:cubicBezTo>
                      <a:pt x="1606" y="82"/>
                      <a:pt x="1541" y="146"/>
                      <a:pt x="1462" y="146"/>
                    </a:cubicBezTo>
                    <a:cubicBezTo>
                      <a:pt x="1383" y="146"/>
                      <a:pt x="1319" y="82"/>
                      <a:pt x="1319" y="3"/>
                    </a:cubicBezTo>
                    <a:lnTo>
                      <a:pt x="1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-1312254" y="2572988"/>
                <a:ext cx="348761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411" extrusionOk="0">
                    <a:moveTo>
                      <a:pt x="460" y="111"/>
                    </a:moveTo>
                    <a:lnTo>
                      <a:pt x="460" y="323"/>
                    </a:lnTo>
                    <a:lnTo>
                      <a:pt x="135" y="323"/>
                    </a:lnTo>
                    <a:lnTo>
                      <a:pt x="135" y="111"/>
                    </a:lnTo>
                    <a:close/>
                    <a:moveTo>
                      <a:pt x="2066" y="111"/>
                    </a:moveTo>
                    <a:lnTo>
                      <a:pt x="2066" y="323"/>
                    </a:lnTo>
                    <a:lnTo>
                      <a:pt x="968" y="323"/>
                    </a:lnTo>
                    <a:lnTo>
                      <a:pt x="968" y="111"/>
                    </a:lnTo>
                    <a:close/>
                    <a:moveTo>
                      <a:pt x="1" y="1"/>
                    </a:moveTo>
                    <a:lnTo>
                      <a:pt x="1" y="410"/>
                    </a:lnTo>
                    <a:lnTo>
                      <a:pt x="2198" y="410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-1311937" y="2671636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96" y="213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-1431837" y="2487504"/>
                <a:ext cx="588406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709" y="214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-963655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-1345401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-1431837" y="2454040"/>
                <a:ext cx="44567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0" y="212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-888162" y="2454040"/>
                <a:ext cx="44725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1" y="212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-1311937" y="2638013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196" y="212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-1158889" y="2590275"/>
                <a:ext cx="174301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1099" y="214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-1290843" y="2590275"/>
                <a:ext cx="51704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326" y="214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-930032" y="2437070"/>
                <a:ext cx="42029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4" y="319"/>
                    </a:lnTo>
                    <a:lnTo>
                      <a:pt x="264" y="107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-1387429" y="2437070"/>
                <a:ext cx="42188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5" y="319"/>
                    </a:lnTo>
                    <a:lnTo>
                      <a:pt x="265" y="10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-1137637" y="2437070"/>
                <a:ext cx="174143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" extrusionOk="0">
                    <a:moveTo>
                      <a:pt x="0" y="0"/>
                    </a:moveTo>
                    <a:lnTo>
                      <a:pt x="0" y="319"/>
                    </a:lnTo>
                    <a:lnTo>
                      <a:pt x="1097" y="319"/>
                    </a:lnTo>
                    <a:lnTo>
                      <a:pt x="1097" y="107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-1311937" y="2437070"/>
                <a:ext cx="174460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1099" y="31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45"/>
            <p:cNvSpPr/>
            <p:nvPr/>
          </p:nvSpPr>
          <p:spPr>
            <a:xfrm>
              <a:off x="414940" y="1606830"/>
              <a:ext cx="200135" cy="74018"/>
            </a:xfrm>
            <a:custGeom>
              <a:avLst/>
              <a:gdLst/>
              <a:ahLst/>
              <a:cxnLst/>
              <a:rect l="l" t="t" r="r" b="b"/>
              <a:pathLst>
                <a:path w="630" h="233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31"/>
                    <a:pt x="0" y="43"/>
                    <a:pt x="0" y="58"/>
                  </a:cubicBezTo>
                  <a:lnTo>
                    <a:pt x="0" y="175"/>
                  </a:lnTo>
                  <a:cubicBezTo>
                    <a:pt x="0" y="188"/>
                    <a:pt x="5" y="200"/>
                    <a:pt x="13" y="211"/>
                  </a:cubicBezTo>
                  <a:cubicBezTo>
                    <a:pt x="24" y="224"/>
                    <a:pt x="40" y="233"/>
                    <a:pt x="58" y="233"/>
                  </a:cubicBezTo>
                  <a:lnTo>
                    <a:pt x="400" y="233"/>
                  </a:lnTo>
                  <a:lnTo>
                    <a:pt x="630" y="3"/>
                  </a:lnTo>
                  <a:lnTo>
                    <a:pt x="58" y="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45"/>
          <p:cNvSpPr txBox="1">
            <a:spLocks noGrp="1"/>
          </p:cNvSpPr>
          <p:nvPr>
            <p:ph type="subTitle" idx="1"/>
          </p:nvPr>
        </p:nvSpPr>
        <p:spPr>
          <a:xfrm rot="-546">
            <a:off x="5480134" y="3804051"/>
            <a:ext cx="2393594" cy="4263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dive into the IoT world</a:t>
            </a:r>
            <a:endParaRPr sz="1600" dirty="0"/>
          </a:p>
        </p:txBody>
      </p:sp>
      <p:sp>
        <p:nvSpPr>
          <p:cNvPr id="1081" name="Google Shape;1081;p45"/>
          <p:cNvSpPr txBox="1">
            <a:spLocks noGrp="1"/>
          </p:cNvSpPr>
          <p:nvPr>
            <p:ph type="ctrTitle"/>
          </p:nvPr>
        </p:nvSpPr>
        <p:spPr>
          <a:xfrm>
            <a:off x="3016732" y="491447"/>
            <a:ext cx="5794500" cy="2789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4200" dirty="0">
                <a:solidFill>
                  <a:schemeClr val="accent2"/>
                </a:solidFill>
              </a:rPr>
            </a:br>
            <a:br>
              <a:rPr lang="en-GB" sz="4200" dirty="0">
                <a:solidFill>
                  <a:schemeClr val="accent2"/>
                </a:solidFill>
              </a:rPr>
            </a:br>
            <a:r>
              <a:rPr lang="en-GB" sz="4200" dirty="0">
                <a:solidFill>
                  <a:schemeClr val="accent2"/>
                </a:solidFill>
              </a:rPr>
              <a:t>IoT for Smart Engine </a:t>
            </a:r>
            <a:br>
              <a:rPr lang="en-GB" sz="4200" dirty="0">
                <a:solidFill>
                  <a:schemeClr val="accent2"/>
                </a:solidFill>
              </a:rPr>
            </a:br>
            <a:r>
              <a:rPr lang="en-GB" sz="4200" dirty="0">
                <a:solidFill>
                  <a:schemeClr val="accent2"/>
                </a:solidFill>
              </a:rPr>
              <a:t>Health Monitoring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9"/>
          <p:cNvSpPr txBox="1">
            <a:spLocks noGrp="1"/>
          </p:cNvSpPr>
          <p:nvPr>
            <p:ph type="title"/>
          </p:nvPr>
        </p:nvSpPr>
        <p:spPr>
          <a:xfrm>
            <a:off x="1919280" y="1097837"/>
            <a:ext cx="508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Internet of Things</a:t>
            </a:r>
            <a:endParaRPr dirty="0"/>
          </a:p>
        </p:txBody>
      </p:sp>
      <p:grpSp>
        <p:nvGrpSpPr>
          <p:cNvPr id="1332" name="Google Shape;1332;p49"/>
          <p:cNvGrpSpPr/>
          <p:nvPr/>
        </p:nvGrpSpPr>
        <p:grpSpPr>
          <a:xfrm rot="5400000" flipH="1">
            <a:off x="-835603" y="-563575"/>
            <a:ext cx="1671205" cy="3713899"/>
            <a:chOff x="-2568497" y="-1058389"/>
            <a:chExt cx="1189634" cy="2840148"/>
          </a:xfrm>
        </p:grpSpPr>
        <p:sp>
          <p:nvSpPr>
            <p:cNvPr id="1333" name="Google Shape;1333;p49"/>
            <p:cNvSpPr/>
            <p:nvPr/>
          </p:nvSpPr>
          <p:spPr>
            <a:xfrm>
              <a:off x="-2261631" y="-998084"/>
              <a:ext cx="404555" cy="1021858"/>
            </a:xfrm>
            <a:custGeom>
              <a:avLst/>
              <a:gdLst/>
              <a:ahLst/>
              <a:cxnLst/>
              <a:rect l="l" t="t" r="r" b="b"/>
              <a:pathLst>
                <a:path w="1818" h="4592" extrusionOk="0">
                  <a:moveTo>
                    <a:pt x="1469" y="1"/>
                  </a:moveTo>
                  <a:cubicBezTo>
                    <a:pt x="658" y="1"/>
                    <a:pt x="1" y="656"/>
                    <a:pt x="1" y="1468"/>
                  </a:cubicBezTo>
                  <a:lnTo>
                    <a:pt x="1" y="4592"/>
                  </a:lnTo>
                  <a:lnTo>
                    <a:pt x="113" y="4592"/>
                  </a:lnTo>
                  <a:lnTo>
                    <a:pt x="113" y="1469"/>
                  </a:lnTo>
                  <a:cubicBezTo>
                    <a:pt x="113" y="721"/>
                    <a:pt x="720" y="114"/>
                    <a:pt x="1469" y="114"/>
                  </a:cubicBezTo>
                  <a:lnTo>
                    <a:pt x="1817" y="114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-1872429" y="-1031686"/>
              <a:ext cx="121500" cy="26926"/>
            </a:xfrm>
            <a:custGeom>
              <a:avLst/>
              <a:gdLst/>
              <a:ahLst/>
              <a:cxnLst/>
              <a:rect l="l" t="t" r="r" b="b"/>
              <a:pathLst>
                <a:path w="546" h="121" extrusionOk="0">
                  <a:moveTo>
                    <a:pt x="62" y="0"/>
                  </a:moveTo>
                  <a:cubicBezTo>
                    <a:pt x="28" y="0"/>
                    <a:pt x="1" y="27"/>
                    <a:pt x="1" y="61"/>
                  </a:cubicBezTo>
                  <a:cubicBezTo>
                    <a:pt x="1" y="94"/>
                    <a:pt x="28" y="121"/>
                    <a:pt x="62" y="121"/>
                  </a:cubicBezTo>
                  <a:lnTo>
                    <a:pt x="485" y="121"/>
                  </a:lnTo>
                  <a:cubicBezTo>
                    <a:pt x="519" y="121"/>
                    <a:pt x="545" y="94"/>
                    <a:pt x="545" y="61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-1872429" y="-966707"/>
              <a:ext cx="121500" cy="26704"/>
            </a:xfrm>
            <a:custGeom>
              <a:avLst/>
              <a:gdLst/>
              <a:ahLst/>
              <a:cxnLst/>
              <a:rect l="l" t="t" r="r" b="b"/>
              <a:pathLst>
                <a:path w="546" h="120" extrusionOk="0">
                  <a:moveTo>
                    <a:pt x="62" y="0"/>
                  </a:moveTo>
                  <a:cubicBezTo>
                    <a:pt x="28" y="0"/>
                    <a:pt x="1" y="27"/>
                    <a:pt x="1" y="60"/>
                  </a:cubicBezTo>
                  <a:cubicBezTo>
                    <a:pt x="1" y="93"/>
                    <a:pt x="28" y="120"/>
                    <a:pt x="62" y="120"/>
                  </a:cubicBezTo>
                  <a:lnTo>
                    <a:pt x="485" y="120"/>
                  </a:lnTo>
                  <a:cubicBezTo>
                    <a:pt x="519" y="120"/>
                    <a:pt x="545" y="93"/>
                    <a:pt x="545" y="60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-1946531" y="-1058389"/>
              <a:ext cx="134852" cy="145312"/>
            </a:xfrm>
            <a:custGeom>
              <a:avLst/>
              <a:gdLst/>
              <a:ahLst/>
              <a:cxnLst/>
              <a:rect l="l" t="t" r="r" b="b"/>
              <a:pathLst>
                <a:path w="606" h="653" extrusionOk="0">
                  <a:moveTo>
                    <a:pt x="326" y="0"/>
                  </a:moveTo>
                  <a:cubicBezTo>
                    <a:pt x="146" y="0"/>
                    <a:pt x="0" y="146"/>
                    <a:pt x="0" y="326"/>
                  </a:cubicBezTo>
                  <a:cubicBezTo>
                    <a:pt x="0" y="507"/>
                    <a:pt x="146" y="653"/>
                    <a:pt x="326" y="653"/>
                  </a:cubicBezTo>
                  <a:lnTo>
                    <a:pt x="606" y="65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-1857297" y="-1058389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0" y="0"/>
                  </a:moveTo>
                  <a:lnTo>
                    <a:pt x="0" y="653"/>
                  </a:lnTo>
                  <a:lnTo>
                    <a:pt x="205" y="65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-1754044" y="205356"/>
              <a:ext cx="25368" cy="1357656"/>
            </a:xfrm>
            <a:custGeom>
              <a:avLst/>
              <a:gdLst/>
              <a:ahLst/>
              <a:cxnLst/>
              <a:rect l="l" t="t" r="r" b="b"/>
              <a:pathLst>
                <a:path w="114" h="6101" extrusionOk="0">
                  <a:moveTo>
                    <a:pt x="0" y="0"/>
                  </a:moveTo>
                  <a:lnTo>
                    <a:pt x="0" y="6101"/>
                  </a:lnTo>
                  <a:lnTo>
                    <a:pt x="114" y="61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-2373785" y="2631"/>
              <a:ext cx="461967" cy="1779127"/>
            </a:xfrm>
            <a:custGeom>
              <a:avLst/>
              <a:gdLst/>
              <a:ahLst/>
              <a:cxnLst/>
              <a:rect l="l" t="t" r="r" b="b"/>
              <a:pathLst>
                <a:path w="2076" h="7995" extrusionOk="0">
                  <a:moveTo>
                    <a:pt x="1" y="0"/>
                  </a:moveTo>
                  <a:lnTo>
                    <a:pt x="1" y="114"/>
                  </a:lnTo>
                  <a:lnTo>
                    <a:pt x="608" y="114"/>
                  </a:lnTo>
                  <a:cubicBezTo>
                    <a:pt x="1357" y="114"/>
                    <a:pt x="1963" y="720"/>
                    <a:pt x="1963" y="1469"/>
                  </a:cubicBezTo>
                  <a:lnTo>
                    <a:pt x="1963" y="7995"/>
                  </a:lnTo>
                  <a:lnTo>
                    <a:pt x="2075" y="7995"/>
                  </a:lnTo>
                  <a:lnTo>
                    <a:pt x="2075" y="1468"/>
                  </a:lnTo>
                  <a:cubicBezTo>
                    <a:pt x="2075" y="658"/>
                    <a:pt x="1419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-1889564" y="-151359"/>
              <a:ext cx="404555" cy="1778905"/>
            </a:xfrm>
            <a:custGeom>
              <a:avLst/>
              <a:gdLst/>
              <a:ahLst/>
              <a:cxnLst/>
              <a:rect l="l" t="t" r="r" b="b"/>
              <a:pathLst>
                <a:path w="1818" h="7994" extrusionOk="0">
                  <a:moveTo>
                    <a:pt x="1468" y="1"/>
                  </a:moveTo>
                  <a:cubicBezTo>
                    <a:pt x="659" y="1"/>
                    <a:pt x="1" y="657"/>
                    <a:pt x="1" y="1469"/>
                  </a:cubicBezTo>
                  <a:lnTo>
                    <a:pt x="1" y="7994"/>
                  </a:lnTo>
                  <a:lnTo>
                    <a:pt x="113" y="7994"/>
                  </a:lnTo>
                  <a:lnTo>
                    <a:pt x="113" y="1470"/>
                  </a:lnTo>
                  <a:cubicBezTo>
                    <a:pt x="113" y="721"/>
                    <a:pt x="720" y="115"/>
                    <a:pt x="1468" y="115"/>
                  </a:cubicBezTo>
                  <a:lnTo>
                    <a:pt x="1818" y="115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-1500140" y="-184961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lnTo>
                    <a:pt x="485" y="122"/>
                  </a:lnTo>
                  <a:cubicBezTo>
                    <a:pt x="518" y="122"/>
                    <a:pt x="545" y="95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-1500140" y="-119982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7"/>
                    <a:pt x="0" y="61"/>
                  </a:cubicBezTo>
                  <a:cubicBezTo>
                    <a:pt x="0" y="94"/>
                    <a:pt x="27" y="120"/>
                    <a:pt x="61" y="120"/>
                  </a:cubicBezTo>
                  <a:lnTo>
                    <a:pt x="485" y="120"/>
                  </a:lnTo>
                  <a:cubicBezTo>
                    <a:pt x="518" y="120"/>
                    <a:pt x="545" y="94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-1574242" y="-211442"/>
              <a:ext cx="135074" cy="145312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327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6"/>
                    <a:pt x="146" y="652"/>
                    <a:pt x="327" y="652"/>
                  </a:cubicBezTo>
                  <a:lnTo>
                    <a:pt x="606" y="652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-1485231" y="-211220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1" y="0"/>
                  </a:moveTo>
                  <a:lnTo>
                    <a:pt x="1" y="652"/>
                  </a:lnTo>
                  <a:lnTo>
                    <a:pt x="205" y="6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-1787424" y="58486"/>
              <a:ext cx="26926" cy="121056"/>
            </a:xfrm>
            <a:custGeom>
              <a:avLst/>
              <a:gdLst/>
              <a:ahLst/>
              <a:cxnLst/>
              <a:rect l="l" t="t" r="r" b="b"/>
              <a:pathLst>
                <a:path w="121" h="544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1" y="544"/>
                  </a:cubicBezTo>
                  <a:cubicBezTo>
                    <a:pt x="94" y="544"/>
                    <a:pt x="120" y="517"/>
                    <a:pt x="120" y="484"/>
                  </a:cubicBezTo>
                  <a:lnTo>
                    <a:pt x="120" y="61"/>
                  </a:lnTo>
                  <a:cubicBezTo>
                    <a:pt x="120" y="27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-1722668" y="58486"/>
              <a:ext cx="27148" cy="121056"/>
            </a:xfrm>
            <a:custGeom>
              <a:avLst/>
              <a:gdLst/>
              <a:ahLst/>
              <a:cxnLst/>
              <a:rect l="l" t="t" r="r" b="b"/>
              <a:pathLst>
                <a:path w="122" h="544" extrusionOk="0">
                  <a:moveTo>
                    <a:pt x="62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2" y="544"/>
                  </a:cubicBezTo>
                  <a:cubicBezTo>
                    <a:pt x="95" y="544"/>
                    <a:pt x="121" y="517"/>
                    <a:pt x="121" y="484"/>
                  </a:cubicBezTo>
                  <a:lnTo>
                    <a:pt x="121" y="61"/>
                  </a:lnTo>
                  <a:cubicBezTo>
                    <a:pt x="121" y="27"/>
                    <a:pt x="95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-1814350" y="118792"/>
              <a:ext cx="145533" cy="134853"/>
            </a:xfrm>
            <a:custGeom>
              <a:avLst/>
              <a:gdLst/>
              <a:ahLst/>
              <a:cxnLst/>
              <a:rect l="l" t="t" r="r" b="b"/>
              <a:pathLst>
                <a:path w="654" h="606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60"/>
                    <a:pt x="147" y="605"/>
                    <a:pt x="327" y="605"/>
                  </a:cubicBezTo>
                  <a:cubicBezTo>
                    <a:pt x="508" y="605"/>
                    <a:pt x="653" y="460"/>
                    <a:pt x="653" y="28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-1814127" y="118792"/>
              <a:ext cx="145533" cy="45619"/>
            </a:xfrm>
            <a:custGeom>
              <a:avLst/>
              <a:gdLst/>
              <a:ahLst/>
              <a:cxnLst/>
              <a:rect l="l" t="t" r="r" b="b"/>
              <a:pathLst>
                <a:path w="65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653" y="2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-2568497" y="34230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7"/>
                    <a:pt x="0" y="62"/>
                  </a:cubicBezTo>
                  <a:cubicBezTo>
                    <a:pt x="0" y="95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5"/>
                    <a:pt x="544" y="62"/>
                  </a:cubicBezTo>
                  <a:cubicBezTo>
                    <a:pt x="544" y="27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-2568497" y="-30526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4"/>
                    <a:pt x="544" y="61"/>
                  </a:cubicBezTo>
                  <a:cubicBezTo>
                    <a:pt x="544" y="28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-2508192" y="-57452"/>
              <a:ext cx="134852" cy="145535"/>
            </a:xfrm>
            <a:custGeom>
              <a:avLst/>
              <a:gdLst/>
              <a:ahLst/>
              <a:cxnLst/>
              <a:rect l="l" t="t" r="r" b="b"/>
              <a:pathLst>
                <a:path w="6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80" y="653"/>
                  </a:lnTo>
                  <a:cubicBezTo>
                    <a:pt x="461" y="653"/>
                    <a:pt x="606" y="508"/>
                    <a:pt x="606" y="327"/>
                  </a:cubicBezTo>
                  <a:cubicBezTo>
                    <a:pt x="606" y="147"/>
                    <a:pt x="46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-2507969" y="-57452"/>
              <a:ext cx="45841" cy="145535"/>
            </a:xfrm>
            <a:custGeom>
              <a:avLst/>
              <a:gdLst/>
              <a:ahLst/>
              <a:cxnLst/>
              <a:rect l="l" t="t" r="r" b="b"/>
              <a:pathLst>
                <a:path w="2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05" y="65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592;p51">
            <a:extLst>
              <a:ext uri="{FF2B5EF4-FFF2-40B4-BE49-F238E27FC236}">
                <a16:creationId xmlns:a16="http://schemas.microsoft.com/office/drawing/2014/main" id="{8252B571-02FA-F6D8-EB73-A5A68BD751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8299" y="2035299"/>
            <a:ext cx="6047299" cy="2127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Internet of Things phenomenon started in 1960 and represents a complex system composed of numerous devices and technologies that are linked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network of interconnected gadgets facilitates the communication between the devices and the Cloud.</a:t>
            </a:r>
            <a:endParaRPr dirty="0"/>
          </a:p>
        </p:txBody>
      </p:sp>
      <p:grpSp>
        <p:nvGrpSpPr>
          <p:cNvPr id="1425" name="Google Shape;1780;p54">
            <a:extLst>
              <a:ext uri="{FF2B5EF4-FFF2-40B4-BE49-F238E27FC236}">
                <a16:creationId xmlns:a16="http://schemas.microsoft.com/office/drawing/2014/main" id="{9D4A80D0-1E55-B2C6-D159-72E2402387A8}"/>
              </a:ext>
            </a:extLst>
          </p:cNvPr>
          <p:cNvGrpSpPr/>
          <p:nvPr/>
        </p:nvGrpSpPr>
        <p:grpSpPr>
          <a:xfrm>
            <a:off x="7114137" y="800100"/>
            <a:ext cx="1672090" cy="3307080"/>
            <a:chOff x="5879475" y="252875"/>
            <a:chExt cx="2616825" cy="4637749"/>
          </a:xfrm>
        </p:grpSpPr>
        <p:sp>
          <p:nvSpPr>
            <p:cNvPr id="1426" name="Google Shape;1781;p54">
              <a:extLst>
                <a:ext uri="{FF2B5EF4-FFF2-40B4-BE49-F238E27FC236}">
                  <a16:creationId xmlns:a16="http://schemas.microsoft.com/office/drawing/2014/main" id="{49ECD9DF-D624-15F7-B06E-CE213CEF8B1A}"/>
                </a:ext>
              </a:extLst>
            </p:cNvPr>
            <p:cNvSpPr/>
            <p:nvPr/>
          </p:nvSpPr>
          <p:spPr>
            <a:xfrm>
              <a:off x="7397266" y="2032412"/>
              <a:ext cx="919406" cy="304490"/>
            </a:xfrm>
            <a:custGeom>
              <a:avLst/>
              <a:gdLst/>
              <a:ahLst/>
              <a:cxnLst/>
              <a:rect l="l" t="t" r="r" b="b"/>
              <a:pathLst>
                <a:path w="3122" h="1034" extrusionOk="0">
                  <a:moveTo>
                    <a:pt x="3024" y="0"/>
                  </a:moveTo>
                  <a:lnTo>
                    <a:pt x="3024" y="1"/>
                  </a:lnTo>
                  <a:lnTo>
                    <a:pt x="3024" y="435"/>
                  </a:lnTo>
                  <a:cubicBezTo>
                    <a:pt x="3024" y="667"/>
                    <a:pt x="2864" y="863"/>
                    <a:pt x="2649" y="920"/>
                  </a:cubicBezTo>
                  <a:cubicBezTo>
                    <a:pt x="2608" y="931"/>
                    <a:pt x="2565" y="936"/>
                    <a:pt x="2523" y="936"/>
                  </a:cubicBezTo>
                  <a:lnTo>
                    <a:pt x="0" y="936"/>
                  </a:lnTo>
                  <a:lnTo>
                    <a:pt x="0" y="1033"/>
                  </a:lnTo>
                  <a:lnTo>
                    <a:pt x="2523" y="1033"/>
                  </a:lnTo>
                  <a:cubicBezTo>
                    <a:pt x="2537" y="1033"/>
                    <a:pt x="2549" y="1032"/>
                    <a:pt x="2563" y="1031"/>
                  </a:cubicBezTo>
                  <a:cubicBezTo>
                    <a:pt x="2875" y="1011"/>
                    <a:pt x="3122" y="750"/>
                    <a:pt x="3122" y="434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782;p54">
              <a:extLst>
                <a:ext uri="{FF2B5EF4-FFF2-40B4-BE49-F238E27FC236}">
                  <a16:creationId xmlns:a16="http://schemas.microsoft.com/office/drawing/2014/main" id="{27DD00D6-EAAE-0F1E-1D56-DDEF28B94656}"/>
                </a:ext>
              </a:extLst>
            </p:cNvPr>
            <p:cNvSpPr/>
            <p:nvPr/>
          </p:nvSpPr>
          <p:spPr>
            <a:xfrm>
              <a:off x="7359277" y="1914031"/>
              <a:ext cx="806615" cy="478231"/>
            </a:xfrm>
            <a:custGeom>
              <a:avLst/>
              <a:gdLst/>
              <a:ahLst/>
              <a:cxnLst/>
              <a:rect l="l" t="t" r="r" b="b"/>
              <a:pathLst>
                <a:path w="2739" h="1624" extrusionOk="0">
                  <a:moveTo>
                    <a:pt x="2642" y="0"/>
                  </a:moveTo>
                  <a:lnTo>
                    <a:pt x="2642" y="998"/>
                  </a:lnTo>
                  <a:cubicBezTo>
                    <a:pt x="2642" y="1126"/>
                    <a:pt x="2596" y="1244"/>
                    <a:pt x="2519" y="1337"/>
                  </a:cubicBezTo>
                  <a:cubicBezTo>
                    <a:pt x="2489" y="1374"/>
                    <a:pt x="2451" y="1408"/>
                    <a:pt x="2411" y="1434"/>
                  </a:cubicBezTo>
                  <a:cubicBezTo>
                    <a:pt x="2327" y="1492"/>
                    <a:pt x="2224" y="1526"/>
                    <a:pt x="2114" y="1526"/>
                  </a:cubicBezTo>
                  <a:lnTo>
                    <a:pt x="1" y="1526"/>
                  </a:lnTo>
                  <a:lnTo>
                    <a:pt x="1" y="1624"/>
                  </a:lnTo>
                  <a:lnTo>
                    <a:pt x="2169" y="1624"/>
                  </a:lnTo>
                  <a:lnTo>
                    <a:pt x="2169" y="1621"/>
                  </a:lnTo>
                  <a:cubicBezTo>
                    <a:pt x="2325" y="1608"/>
                    <a:pt x="2461" y="1538"/>
                    <a:pt x="2563" y="1433"/>
                  </a:cubicBezTo>
                  <a:cubicBezTo>
                    <a:pt x="2597" y="1399"/>
                    <a:pt x="2625" y="1361"/>
                    <a:pt x="2649" y="1321"/>
                  </a:cubicBezTo>
                  <a:cubicBezTo>
                    <a:pt x="2705" y="1227"/>
                    <a:pt x="2738" y="1116"/>
                    <a:pt x="2738" y="998"/>
                  </a:cubicBezTo>
                  <a:lnTo>
                    <a:pt x="2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783;p54">
              <a:extLst>
                <a:ext uri="{FF2B5EF4-FFF2-40B4-BE49-F238E27FC236}">
                  <a16:creationId xmlns:a16="http://schemas.microsoft.com/office/drawing/2014/main" id="{829659E1-C93D-1880-E554-ECB820794170}"/>
                </a:ext>
              </a:extLst>
            </p:cNvPr>
            <p:cNvSpPr/>
            <p:nvPr/>
          </p:nvSpPr>
          <p:spPr>
            <a:xfrm>
              <a:off x="8137020" y="1229662"/>
              <a:ext cx="30038" cy="145177"/>
            </a:xfrm>
            <a:custGeom>
              <a:avLst/>
              <a:gdLst/>
              <a:ahLst/>
              <a:cxnLst/>
              <a:rect l="l" t="t" r="r" b="b"/>
              <a:pathLst>
                <a:path w="102" h="493" extrusionOk="0">
                  <a:moveTo>
                    <a:pt x="51" y="1"/>
                  </a:moveTo>
                  <a:cubicBezTo>
                    <a:pt x="22" y="1"/>
                    <a:pt x="0" y="23"/>
                    <a:pt x="0" y="52"/>
                  </a:cubicBezTo>
                  <a:lnTo>
                    <a:pt x="0" y="442"/>
                  </a:lnTo>
                  <a:cubicBezTo>
                    <a:pt x="0" y="470"/>
                    <a:pt x="22" y="493"/>
                    <a:pt x="51" y="493"/>
                  </a:cubicBezTo>
                  <a:cubicBezTo>
                    <a:pt x="79" y="493"/>
                    <a:pt x="102" y="470"/>
                    <a:pt x="102" y="442"/>
                  </a:cubicBezTo>
                  <a:lnTo>
                    <a:pt x="102" y="52"/>
                  </a:lnTo>
                  <a:cubicBezTo>
                    <a:pt x="102" y="23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784;p54">
              <a:extLst>
                <a:ext uri="{FF2B5EF4-FFF2-40B4-BE49-F238E27FC236}">
                  <a16:creationId xmlns:a16="http://schemas.microsoft.com/office/drawing/2014/main" id="{ABA15A90-E44B-CA2B-681F-77AF87D3B774}"/>
                </a:ext>
              </a:extLst>
            </p:cNvPr>
            <p:cNvSpPr/>
            <p:nvPr/>
          </p:nvSpPr>
          <p:spPr>
            <a:xfrm>
              <a:off x="8101976" y="1333613"/>
              <a:ext cx="100716" cy="820414"/>
            </a:xfrm>
            <a:custGeom>
              <a:avLst/>
              <a:gdLst/>
              <a:ahLst/>
              <a:cxnLst/>
              <a:rect l="l" t="t" r="r" b="b"/>
              <a:pathLst>
                <a:path w="342" h="2786" extrusionOk="0">
                  <a:moveTo>
                    <a:pt x="64" y="1"/>
                  </a:moveTo>
                  <a:lnTo>
                    <a:pt x="0" y="513"/>
                  </a:lnTo>
                  <a:lnTo>
                    <a:pt x="0" y="2785"/>
                  </a:lnTo>
                  <a:lnTo>
                    <a:pt x="341" y="2785"/>
                  </a:lnTo>
                  <a:lnTo>
                    <a:pt x="341" y="50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785;p54">
              <a:extLst>
                <a:ext uri="{FF2B5EF4-FFF2-40B4-BE49-F238E27FC236}">
                  <a16:creationId xmlns:a16="http://schemas.microsoft.com/office/drawing/2014/main" id="{D7DCCC54-01D3-E27B-70E0-2C1ED7BAF92A}"/>
                </a:ext>
              </a:extLst>
            </p:cNvPr>
            <p:cNvSpPr/>
            <p:nvPr/>
          </p:nvSpPr>
          <p:spPr>
            <a:xfrm>
              <a:off x="8065165" y="1467601"/>
              <a:ext cx="174045" cy="45644"/>
            </a:xfrm>
            <a:custGeom>
              <a:avLst/>
              <a:gdLst/>
              <a:ahLst/>
              <a:cxnLst/>
              <a:rect l="l" t="t" r="r" b="b"/>
              <a:pathLst>
                <a:path w="591" h="155" extrusionOk="0">
                  <a:moveTo>
                    <a:pt x="0" y="0"/>
                  </a:moveTo>
                  <a:lnTo>
                    <a:pt x="0" y="154"/>
                  </a:lnTo>
                  <a:lnTo>
                    <a:pt x="590" y="15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786;p54">
              <a:extLst>
                <a:ext uri="{FF2B5EF4-FFF2-40B4-BE49-F238E27FC236}">
                  <a16:creationId xmlns:a16="http://schemas.microsoft.com/office/drawing/2014/main" id="{CF55F27F-86EF-0A43-46AD-3570B827CD25}"/>
                </a:ext>
              </a:extLst>
            </p:cNvPr>
            <p:cNvSpPr/>
            <p:nvPr/>
          </p:nvSpPr>
          <p:spPr>
            <a:xfrm>
              <a:off x="8065460" y="1333613"/>
              <a:ext cx="86875" cy="820414"/>
            </a:xfrm>
            <a:custGeom>
              <a:avLst/>
              <a:gdLst/>
              <a:ahLst/>
              <a:cxnLst/>
              <a:rect l="l" t="t" r="r" b="b"/>
              <a:pathLst>
                <a:path w="295" h="2786" extrusionOk="0">
                  <a:moveTo>
                    <a:pt x="188" y="1"/>
                  </a:moveTo>
                  <a:lnTo>
                    <a:pt x="131" y="455"/>
                  </a:lnTo>
                  <a:lnTo>
                    <a:pt x="0" y="455"/>
                  </a:lnTo>
                  <a:lnTo>
                    <a:pt x="0" y="610"/>
                  </a:lnTo>
                  <a:lnTo>
                    <a:pt x="124" y="610"/>
                  </a:lnTo>
                  <a:lnTo>
                    <a:pt x="124" y="2785"/>
                  </a:lnTo>
                  <a:lnTo>
                    <a:pt x="294" y="2785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787;p54">
              <a:extLst>
                <a:ext uri="{FF2B5EF4-FFF2-40B4-BE49-F238E27FC236}">
                  <a16:creationId xmlns:a16="http://schemas.microsoft.com/office/drawing/2014/main" id="{D0DCCDBF-B9A6-FFA2-C51A-A3304B6005BF}"/>
                </a:ext>
              </a:extLst>
            </p:cNvPr>
            <p:cNvSpPr/>
            <p:nvPr/>
          </p:nvSpPr>
          <p:spPr>
            <a:xfrm>
              <a:off x="8286914" y="1138374"/>
              <a:ext cx="30038" cy="145177"/>
            </a:xfrm>
            <a:custGeom>
              <a:avLst/>
              <a:gdLst/>
              <a:ahLst/>
              <a:cxnLst/>
              <a:rect l="l" t="t" r="r" b="b"/>
              <a:pathLst>
                <a:path w="102" h="493" extrusionOk="0">
                  <a:moveTo>
                    <a:pt x="51" y="1"/>
                  </a:moveTo>
                  <a:cubicBezTo>
                    <a:pt x="24" y="1"/>
                    <a:pt x="0" y="23"/>
                    <a:pt x="0" y="52"/>
                  </a:cubicBezTo>
                  <a:lnTo>
                    <a:pt x="0" y="442"/>
                  </a:lnTo>
                  <a:cubicBezTo>
                    <a:pt x="0" y="470"/>
                    <a:pt x="24" y="493"/>
                    <a:pt x="51" y="493"/>
                  </a:cubicBezTo>
                  <a:cubicBezTo>
                    <a:pt x="79" y="493"/>
                    <a:pt x="102" y="470"/>
                    <a:pt x="102" y="442"/>
                  </a:cubicBezTo>
                  <a:lnTo>
                    <a:pt x="102" y="52"/>
                  </a:lnTo>
                  <a:cubicBezTo>
                    <a:pt x="102" y="23"/>
                    <a:pt x="79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788;p54">
              <a:extLst>
                <a:ext uri="{FF2B5EF4-FFF2-40B4-BE49-F238E27FC236}">
                  <a16:creationId xmlns:a16="http://schemas.microsoft.com/office/drawing/2014/main" id="{7E1C5E49-F64C-FBFC-CE2D-75B1E34F50A0}"/>
                </a:ext>
              </a:extLst>
            </p:cNvPr>
            <p:cNvSpPr/>
            <p:nvPr/>
          </p:nvSpPr>
          <p:spPr>
            <a:xfrm>
              <a:off x="8251576" y="1242619"/>
              <a:ext cx="100716" cy="820120"/>
            </a:xfrm>
            <a:custGeom>
              <a:avLst/>
              <a:gdLst/>
              <a:ahLst/>
              <a:cxnLst/>
              <a:rect l="l" t="t" r="r" b="b"/>
              <a:pathLst>
                <a:path w="342" h="2785" extrusionOk="0">
                  <a:moveTo>
                    <a:pt x="65" y="1"/>
                  </a:moveTo>
                  <a:lnTo>
                    <a:pt x="0" y="512"/>
                  </a:lnTo>
                  <a:lnTo>
                    <a:pt x="0" y="2784"/>
                  </a:lnTo>
                  <a:lnTo>
                    <a:pt x="341" y="2784"/>
                  </a:lnTo>
                  <a:lnTo>
                    <a:pt x="341" y="50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789;p54">
              <a:extLst>
                <a:ext uri="{FF2B5EF4-FFF2-40B4-BE49-F238E27FC236}">
                  <a16:creationId xmlns:a16="http://schemas.microsoft.com/office/drawing/2014/main" id="{F0F1913C-EA62-A7B1-A849-8EBE492EFD68}"/>
                </a:ext>
              </a:extLst>
            </p:cNvPr>
            <p:cNvSpPr/>
            <p:nvPr/>
          </p:nvSpPr>
          <p:spPr>
            <a:xfrm>
              <a:off x="8214765" y="1376607"/>
              <a:ext cx="174045" cy="45644"/>
            </a:xfrm>
            <a:custGeom>
              <a:avLst/>
              <a:gdLst/>
              <a:ahLst/>
              <a:cxnLst/>
              <a:rect l="l" t="t" r="r" b="b"/>
              <a:pathLst>
                <a:path w="591" h="155" extrusionOk="0">
                  <a:moveTo>
                    <a:pt x="0" y="0"/>
                  </a:moveTo>
                  <a:lnTo>
                    <a:pt x="0" y="154"/>
                  </a:lnTo>
                  <a:lnTo>
                    <a:pt x="590" y="15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790;p54">
              <a:extLst>
                <a:ext uri="{FF2B5EF4-FFF2-40B4-BE49-F238E27FC236}">
                  <a16:creationId xmlns:a16="http://schemas.microsoft.com/office/drawing/2014/main" id="{D929DC20-DBBD-80CC-4C35-E70F386EE423}"/>
                </a:ext>
              </a:extLst>
            </p:cNvPr>
            <p:cNvSpPr/>
            <p:nvPr/>
          </p:nvSpPr>
          <p:spPr>
            <a:xfrm>
              <a:off x="8215059" y="1242619"/>
              <a:ext cx="87170" cy="820120"/>
            </a:xfrm>
            <a:custGeom>
              <a:avLst/>
              <a:gdLst/>
              <a:ahLst/>
              <a:cxnLst/>
              <a:rect l="l" t="t" r="r" b="b"/>
              <a:pathLst>
                <a:path w="296" h="2785" extrusionOk="0">
                  <a:moveTo>
                    <a:pt x="189" y="1"/>
                  </a:moveTo>
                  <a:lnTo>
                    <a:pt x="131" y="455"/>
                  </a:lnTo>
                  <a:lnTo>
                    <a:pt x="0" y="455"/>
                  </a:lnTo>
                  <a:lnTo>
                    <a:pt x="0" y="609"/>
                  </a:lnTo>
                  <a:lnTo>
                    <a:pt x="124" y="609"/>
                  </a:lnTo>
                  <a:lnTo>
                    <a:pt x="124" y="2784"/>
                  </a:lnTo>
                  <a:lnTo>
                    <a:pt x="295" y="278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791;p54">
              <a:extLst>
                <a:ext uri="{FF2B5EF4-FFF2-40B4-BE49-F238E27FC236}">
                  <a16:creationId xmlns:a16="http://schemas.microsoft.com/office/drawing/2014/main" id="{20425290-6B12-BAD7-22C5-5587E1C0D055}"/>
                </a:ext>
              </a:extLst>
            </p:cNvPr>
            <p:cNvSpPr/>
            <p:nvPr/>
          </p:nvSpPr>
          <p:spPr>
            <a:xfrm>
              <a:off x="6238161" y="331206"/>
              <a:ext cx="1060467" cy="751212"/>
            </a:xfrm>
            <a:custGeom>
              <a:avLst/>
              <a:gdLst/>
              <a:ahLst/>
              <a:cxnLst/>
              <a:rect l="l" t="t" r="r" b="b"/>
              <a:pathLst>
                <a:path w="3601" h="2551" extrusionOk="0">
                  <a:moveTo>
                    <a:pt x="389" y="1"/>
                  </a:moveTo>
                  <a:cubicBezTo>
                    <a:pt x="174" y="1"/>
                    <a:pt x="0" y="176"/>
                    <a:pt x="0" y="390"/>
                  </a:cubicBezTo>
                  <a:lnTo>
                    <a:pt x="0" y="2550"/>
                  </a:lnTo>
                  <a:lnTo>
                    <a:pt x="110" y="2550"/>
                  </a:lnTo>
                  <a:lnTo>
                    <a:pt x="110" y="390"/>
                  </a:lnTo>
                  <a:cubicBezTo>
                    <a:pt x="110" y="236"/>
                    <a:pt x="235" y="111"/>
                    <a:pt x="389" y="111"/>
                  </a:cubicBezTo>
                  <a:lnTo>
                    <a:pt x="3600" y="111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792;p54">
              <a:extLst>
                <a:ext uri="{FF2B5EF4-FFF2-40B4-BE49-F238E27FC236}">
                  <a16:creationId xmlns:a16="http://schemas.microsoft.com/office/drawing/2014/main" id="{17933D51-B65C-7C54-2FF9-453143F5927C}"/>
                </a:ext>
              </a:extLst>
            </p:cNvPr>
            <p:cNvSpPr/>
            <p:nvPr/>
          </p:nvSpPr>
          <p:spPr>
            <a:xfrm>
              <a:off x="6494071" y="731992"/>
              <a:ext cx="32394" cy="520342"/>
            </a:xfrm>
            <a:custGeom>
              <a:avLst/>
              <a:gdLst/>
              <a:ahLst/>
              <a:cxnLst/>
              <a:rect l="l" t="t" r="r" b="b"/>
              <a:pathLst>
                <a:path w="110" h="1767" extrusionOk="0">
                  <a:moveTo>
                    <a:pt x="0" y="0"/>
                  </a:moveTo>
                  <a:lnTo>
                    <a:pt x="0" y="1767"/>
                  </a:lnTo>
                  <a:lnTo>
                    <a:pt x="109" y="176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793;p54">
              <a:extLst>
                <a:ext uri="{FF2B5EF4-FFF2-40B4-BE49-F238E27FC236}">
                  <a16:creationId xmlns:a16="http://schemas.microsoft.com/office/drawing/2014/main" id="{A0851E43-4162-57FA-DD58-528FB0ED396B}"/>
                </a:ext>
              </a:extLst>
            </p:cNvPr>
            <p:cNvSpPr/>
            <p:nvPr/>
          </p:nvSpPr>
          <p:spPr>
            <a:xfrm>
              <a:off x="8131719" y="2585738"/>
              <a:ext cx="32394" cy="657274"/>
            </a:xfrm>
            <a:custGeom>
              <a:avLst/>
              <a:gdLst/>
              <a:ahLst/>
              <a:cxnLst/>
              <a:rect l="l" t="t" r="r" b="b"/>
              <a:pathLst>
                <a:path w="110" h="2232" extrusionOk="0">
                  <a:moveTo>
                    <a:pt x="1" y="0"/>
                  </a:moveTo>
                  <a:lnTo>
                    <a:pt x="1" y="2232"/>
                  </a:lnTo>
                  <a:lnTo>
                    <a:pt x="110" y="223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794;p54">
              <a:extLst>
                <a:ext uri="{FF2B5EF4-FFF2-40B4-BE49-F238E27FC236}">
                  <a16:creationId xmlns:a16="http://schemas.microsoft.com/office/drawing/2014/main" id="{4E2AF21F-06E0-6316-D861-0F21D7FDE5F4}"/>
                </a:ext>
              </a:extLst>
            </p:cNvPr>
            <p:cNvSpPr/>
            <p:nvPr/>
          </p:nvSpPr>
          <p:spPr>
            <a:xfrm>
              <a:off x="6450193" y="1469957"/>
              <a:ext cx="838420" cy="32393"/>
            </a:xfrm>
            <a:custGeom>
              <a:avLst/>
              <a:gdLst/>
              <a:ahLst/>
              <a:cxnLst/>
              <a:rect l="l" t="t" r="r" b="b"/>
              <a:pathLst>
                <a:path w="2847" h="110" extrusionOk="0">
                  <a:moveTo>
                    <a:pt x="1" y="1"/>
                  </a:moveTo>
                  <a:lnTo>
                    <a:pt x="1" y="110"/>
                  </a:lnTo>
                  <a:lnTo>
                    <a:pt x="2846" y="110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795;p54">
              <a:extLst>
                <a:ext uri="{FF2B5EF4-FFF2-40B4-BE49-F238E27FC236}">
                  <a16:creationId xmlns:a16="http://schemas.microsoft.com/office/drawing/2014/main" id="{8F4D0024-2F97-1900-006E-F0296F3BA568}"/>
                </a:ext>
              </a:extLst>
            </p:cNvPr>
            <p:cNvSpPr/>
            <p:nvPr/>
          </p:nvSpPr>
          <p:spPr>
            <a:xfrm>
              <a:off x="6450193" y="1382497"/>
              <a:ext cx="838420" cy="32393"/>
            </a:xfrm>
            <a:custGeom>
              <a:avLst/>
              <a:gdLst/>
              <a:ahLst/>
              <a:cxnLst/>
              <a:rect l="l" t="t" r="r" b="b"/>
              <a:pathLst>
                <a:path w="2847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846" y="109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796;p54">
              <a:extLst>
                <a:ext uri="{FF2B5EF4-FFF2-40B4-BE49-F238E27FC236}">
                  <a16:creationId xmlns:a16="http://schemas.microsoft.com/office/drawing/2014/main" id="{39664277-EADB-5C84-A245-C5BEBF6F4FA8}"/>
                </a:ext>
              </a:extLst>
            </p:cNvPr>
            <p:cNvSpPr/>
            <p:nvPr/>
          </p:nvSpPr>
          <p:spPr>
            <a:xfrm>
              <a:off x="7569542" y="3152021"/>
              <a:ext cx="625208" cy="400784"/>
            </a:xfrm>
            <a:custGeom>
              <a:avLst/>
              <a:gdLst/>
              <a:ahLst/>
              <a:cxnLst/>
              <a:rect l="l" t="t" r="r" b="b"/>
              <a:pathLst>
                <a:path w="2123" h="1361" extrusionOk="0">
                  <a:moveTo>
                    <a:pt x="0" y="1"/>
                  </a:moveTo>
                  <a:lnTo>
                    <a:pt x="0" y="972"/>
                  </a:lnTo>
                  <a:cubicBezTo>
                    <a:pt x="0" y="1186"/>
                    <a:pt x="174" y="1360"/>
                    <a:pt x="388" y="1360"/>
                  </a:cubicBezTo>
                  <a:lnTo>
                    <a:pt x="2123" y="1360"/>
                  </a:lnTo>
                  <a:lnTo>
                    <a:pt x="2123" y="1251"/>
                  </a:lnTo>
                  <a:lnTo>
                    <a:pt x="388" y="1251"/>
                  </a:lnTo>
                  <a:cubicBezTo>
                    <a:pt x="235" y="1251"/>
                    <a:pt x="109" y="1125"/>
                    <a:pt x="109" y="972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797;p54">
              <a:extLst>
                <a:ext uri="{FF2B5EF4-FFF2-40B4-BE49-F238E27FC236}">
                  <a16:creationId xmlns:a16="http://schemas.microsoft.com/office/drawing/2014/main" id="{1D83501C-9780-F48C-8A42-5512085994CC}"/>
                </a:ext>
              </a:extLst>
            </p:cNvPr>
            <p:cNvSpPr/>
            <p:nvPr/>
          </p:nvSpPr>
          <p:spPr>
            <a:xfrm>
              <a:off x="6274383" y="2569542"/>
              <a:ext cx="375183" cy="1040095"/>
            </a:xfrm>
            <a:custGeom>
              <a:avLst/>
              <a:gdLst/>
              <a:ahLst/>
              <a:cxnLst/>
              <a:rect l="l" t="t" r="r" b="b"/>
              <a:pathLst>
                <a:path w="1274" h="3532" extrusionOk="0">
                  <a:moveTo>
                    <a:pt x="389" y="1"/>
                  </a:moveTo>
                  <a:cubicBezTo>
                    <a:pt x="174" y="1"/>
                    <a:pt x="0" y="176"/>
                    <a:pt x="0" y="390"/>
                  </a:cubicBezTo>
                  <a:lnTo>
                    <a:pt x="0" y="3532"/>
                  </a:lnTo>
                  <a:lnTo>
                    <a:pt x="110" y="3532"/>
                  </a:lnTo>
                  <a:lnTo>
                    <a:pt x="110" y="390"/>
                  </a:lnTo>
                  <a:cubicBezTo>
                    <a:pt x="110" y="236"/>
                    <a:pt x="235" y="110"/>
                    <a:pt x="389" y="110"/>
                  </a:cubicBezTo>
                  <a:lnTo>
                    <a:pt x="1274" y="110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798;p54">
              <a:extLst>
                <a:ext uri="{FF2B5EF4-FFF2-40B4-BE49-F238E27FC236}">
                  <a16:creationId xmlns:a16="http://schemas.microsoft.com/office/drawing/2014/main" id="{6C4A8446-8D64-DB7F-2DF1-0C8EC22AB099}"/>
                </a:ext>
              </a:extLst>
            </p:cNvPr>
            <p:cNvSpPr/>
            <p:nvPr/>
          </p:nvSpPr>
          <p:spPr>
            <a:xfrm>
              <a:off x="6474341" y="2569836"/>
              <a:ext cx="1127317" cy="645495"/>
            </a:xfrm>
            <a:custGeom>
              <a:avLst/>
              <a:gdLst/>
              <a:ahLst/>
              <a:cxnLst/>
              <a:rect l="l" t="t" r="r" b="b"/>
              <a:pathLst>
                <a:path w="3828" h="2192" extrusionOk="0">
                  <a:moveTo>
                    <a:pt x="0" y="1"/>
                  </a:moveTo>
                  <a:lnTo>
                    <a:pt x="0" y="111"/>
                  </a:lnTo>
                  <a:lnTo>
                    <a:pt x="3438" y="111"/>
                  </a:lnTo>
                  <a:cubicBezTo>
                    <a:pt x="3592" y="111"/>
                    <a:pt x="3717" y="236"/>
                    <a:pt x="3717" y="390"/>
                  </a:cubicBezTo>
                  <a:lnTo>
                    <a:pt x="3717" y="2192"/>
                  </a:lnTo>
                  <a:lnTo>
                    <a:pt x="3827" y="2192"/>
                  </a:lnTo>
                  <a:lnTo>
                    <a:pt x="3827" y="390"/>
                  </a:lnTo>
                  <a:cubicBezTo>
                    <a:pt x="3827" y="176"/>
                    <a:pt x="3652" y="1"/>
                    <a:pt x="3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799;p54">
              <a:extLst>
                <a:ext uri="{FF2B5EF4-FFF2-40B4-BE49-F238E27FC236}">
                  <a16:creationId xmlns:a16="http://schemas.microsoft.com/office/drawing/2014/main" id="{7BEC2219-038E-BF47-61D4-DC23FC7BC003}"/>
                </a:ext>
              </a:extLst>
            </p:cNvPr>
            <p:cNvSpPr/>
            <p:nvPr/>
          </p:nvSpPr>
          <p:spPr>
            <a:xfrm>
              <a:off x="6070009" y="896901"/>
              <a:ext cx="204672" cy="502968"/>
            </a:xfrm>
            <a:custGeom>
              <a:avLst/>
              <a:gdLst/>
              <a:ahLst/>
              <a:cxnLst/>
              <a:rect l="l" t="t" r="r" b="b"/>
              <a:pathLst>
                <a:path w="695" h="1708" extrusionOk="0">
                  <a:moveTo>
                    <a:pt x="0" y="0"/>
                  </a:moveTo>
                  <a:lnTo>
                    <a:pt x="0" y="110"/>
                  </a:lnTo>
                  <a:lnTo>
                    <a:pt x="305" y="110"/>
                  </a:lnTo>
                  <a:cubicBezTo>
                    <a:pt x="459" y="110"/>
                    <a:pt x="585" y="235"/>
                    <a:pt x="585" y="389"/>
                  </a:cubicBezTo>
                  <a:lnTo>
                    <a:pt x="585" y="1707"/>
                  </a:lnTo>
                  <a:lnTo>
                    <a:pt x="694" y="1707"/>
                  </a:lnTo>
                  <a:lnTo>
                    <a:pt x="694" y="389"/>
                  </a:lnTo>
                  <a:cubicBezTo>
                    <a:pt x="694" y="175"/>
                    <a:pt x="519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800;p54">
              <a:extLst>
                <a:ext uri="{FF2B5EF4-FFF2-40B4-BE49-F238E27FC236}">
                  <a16:creationId xmlns:a16="http://schemas.microsoft.com/office/drawing/2014/main" id="{A1984657-BF5E-0DB7-D71A-CF18D9CA7DA3}"/>
                </a:ext>
              </a:extLst>
            </p:cNvPr>
            <p:cNvSpPr/>
            <p:nvPr/>
          </p:nvSpPr>
          <p:spPr>
            <a:xfrm>
              <a:off x="6110943" y="547943"/>
              <a:ext cx="295081" cy="698206"/>
            </a:xfrm>
            <a:custGeom>
              <a:avLst/>
              <a:gdLst/>
              <a:ahLst/>
              <a:cxnLst/>
              <a:rect l="l" t="t" r="r" b="b"/>
              <a:pathLst>
                <a:path w="1002" h="2371" extrusionOk="0">
                  <a:moveTo>
                    <a:pt x="0" y="1"/>
                  </a:moveTo>
                  <a:lnTo>
                    <a:pt x="0" y="111"/>
                  </a:lnTo>
                  <a:lnTo>
                    <a:pt x="613" y="111"/>
                  </a:lnTo>
                  <a:cubicBezTo>
                    <a:pt x="767" y="111"/>
                    <a:pt x="892" y="236"/>
                    <a:pt x="892" y="390"/>
                  </a:cubicBezTo>
                  <a:lnTo>
                    <a:pt x="892" y="2370"/>
                  </a:lnTo>
                  <a:lnTo>
                    <a:pt x="1002" y="2370"/>
                  </a:lnTo>
                  <a:lnTo>
                    <a:pt x="1002" y="390"/>
                  </a:lnTo>
                  <a:cubicBezTo>
                    <a:pt x="1002" y="176"/>
                    <a:pt x="827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801;p54">
              <a:extLst>
                <a:ext uri="{FF2B5EF4-FFF2-40B4-BE49-F238E27FC236}">
                  <a16:creationId xmlns:a16="http://schemas.microsoft.com/office/drawing/2014/main" id="{8A8BDAFD-DD32-A696-F527-DBE461356F0A}"/>
                </a:ext>
              </a:extLst>
            </p:cNvPr>
            <p:cNvSpPr/>
            <p:nvPr/>
          </p:nvSpPr>
          <p:spPr>
            <a:xfrm>
              <a:off x="7275643" y="287035"/>
              <a:ext cx="156376" cy="34748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1" y="91"/>
                    <a:pt x="531" y="59"/>
                  </a:cubicBezTo>
                  <a:cubicBezTo>
                    <a:pt x="531" y="27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802;p54">
              <a:extLst>
                <a:ext uri="{FF2B5EF4-FFF2-40B4-BE49-F238E27FC236}">
                  <a16:creationId xmlns:a16="http://schemas.microsoft.com/office/drawing/2014/main" id="{6137E4CA-B40B-3179-C1EF-54EEE8B51A54}"/>
                </a:ext>
              </a:extLst>
            </p:cNvPr>
            <p:cNvSpPr/>
            <p:nvPr/>
          </p:nvSpPr>
          <p:spPr>
            <a:xfrm>
              <a:off x="7275643" y="370372"/>
              <a:ext cx="156376" cy="35043"/>
            </a:xfrm>
            <a:custGeom>
              <a:avLst/>
              <a:gdLst/>
              <a:ahLst/>
              <a:cxnLst/>
              <a:rect l="l" t="t" r="r" b="b"/>
              <a:pathLst>
                <a:path w="531" h="119" extrusionOk="0">
                  <a:moveTo>
                    <a:pt x="59" y="1"/>
                  </a:moveTo>
                  <a:cubicBezTo>
                    <a:pt x="27" y="1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1" y="91"/>
                    <a:pt x="531" y="59"/>
                  </a:cubicBezTo>
                  <a:cubicBezTo>
                    <a:pt x="531" y="27"/>
                    <a:pt x="504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803;p54">
              <a:extLst>
                <a:ext uri="{FF2B5EF4-FFF2-40B4-BE49-F238E27FC236}">
                  <a16:creationId xmlns:a16="http://schemas.microsoft.com/office/drawing/2014/main" id="{D0D0C147-3845-124F-AED2-0B24AC7303BF}"/>
                </a:ext>
              </a:extLst>
            </p:cNvPr>
            <p:cNvSpPr/>
            <p:nvPr/>
          </p:nvSpPr>
          <p:spPr>
            <a:xfrm>
              <a:off x="7180818" y="252875"/>
              <a:ext cx="173456" cy="186699"/>
            </a:xfrm>
            <a:custGeom>
              <a:avLst/>
              <a:gdLst/>
              <a:ahLst/>
              <a:cxnLst/>
              <a:rect l="l" t="t" r="r" b="b"/>
              <a:pathLst>
                <a:path w="589" h="634" extrusionOk="0">
                  <a:moveTo>
                    <a:pt x="317" y="1"/>
                  </a:moveTo>
                  <a:cubicBezTo>
                    <a:pt x="142" y="1"/>
                    <a:pt x="1" y="142"/>
                    <a:pt x="1" y="317"/>
                  </a:cubicBezTo>
                  <a:cubicBezTo>
                    <a:pt x="1" y="492"/>
                    <a:pt x="142" y="634"/>
                    <a:pt x="317" y="634"/>
                  </a:cubicBezTo>
                  <a:lnTo>
                    <a:pt x="589" y="634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804;p54">
              <a:extLst>
                <a:ext uri="{FF2B5EF4-FFF2-40B4-BE49-F238E27FC236}">
                  <a16:creationId xmlns:a16="http://schemas.microsoft.com/office/drawing/2014/main" id="{FD0FCB64-5C63-1014-A752-4642A4EC4DA8}"/>
                </a:ext>
              </a:extLst>
            </p:cNvPr>
            <p:cNvSpPr/>
            <p:nvPr/>
          </p:nvSpPr>
          <p:spPr>
            <a:xfrm>
              <a:off x="7295373" y="252875"/>
              <a:ext cx="58899" cy="186699"/>
            </a:xfrm>
            <a:custGeom>
              <a:avLst/>
              <a:gdLst/>
              <a:ahLst/>
              <a:cxnLst/>
              <a:rect l="l" t="t" r="r" b="b"/>
              <a:pathLst>
                <a:path w="200" h="634" extrusionOk="0">
                  <a:moveTo>
                    <a:pt x="1" y="1"/>
                  </a:moveTo>
                  <a:lnTo>
                    <a:pt x="1" y="634"/>
                  </a:lnTo>
                  <a:lnTo>
                    <a:pt x="200" y="634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805;p54">
              <a:extLst>
                <a:ext uri="{FF2B5EF4-FFF2-40B4-BE49-F238E27FC236}">
                  <a16:creationId xmlns:a16="http://schemas.microsoft.com/office/drawing/2014/main" id="{A2386962-C185-784A-A737-30CDA47A3367}"/>
                </a:ext>
              </a:extLst>
            </p:cNvPr>
            <p:cNvSpPr/>
            <p:nvPr/>
          </p:nvSpPr>
          <p:spPr>
            <a:xfrm>
              <a:off x="6450782" y="541759"/>
              <a:ext cx="35045" cy="156368"/>
            </a:xfrm>
            <a:custGeom>
              <a:avLst/>
              <a:gdLst/>
              <a:ahLst/>
              <a:cxnLst/>
              <a:rect l="l" t="t" r="r" b="b"/>
              <a:pathLst>
                <a:path w="119" h="531" extrusionOk="0">
                  <a:moveTo>
                    <a:pt x="60" y="0"/>
                  </a:moveTo>
                  <a:cubicBezTo>
                    <a:pt x="28" y="0"/>
                    <a:pt x="1" y="27"/>
                    <a:pt x="1" y="59"/>
                  </a:cubicBezTo>
                  <a:lnTo>
                    <a:pt x="1" y="472"/>
                  </a:lnTo>
                  <a:cubicBezTo>
                    <a:pt x="1" y="504"/>
                    <a:pt x="28" y="531"/>
                    <a:pt x="60" y="531"/>
                  </a:cubicBezTo>
                  <a:cubicBezTo>
                    <a:pt x="92" y="531"/>
                    <a:pt x="119" y="504"/>
                    <a:pt x="119" y="472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806;p54">
              <a:extLst>
                <a:ext uri="{FF2B5EF4-FFF2-40B4-BE49-F238E27FC236}">
                  <a16:creationId xmlns:a16="http://schemas.microsoft.com/office/drawing/2014/main" id="{F400186A-ED57-D5A1-7375-9D49A6CE4EEF}"/>
                </a:ext>
              </a:extLst>
            </p:cNvPr>
            <p:cNvSpPr/>
            <p:nvPr/>
          </p:nvSpPr>
          <p:spPr>
            <a:xfrm>
              <a:off x="6534416" y="541759"/>
              <a:ext cx="34750" cy="156368"/>
            </a:xfrm>
            <a:custGeom>
              <a:avLst/>
              <a:gdLst/>
              <a:ahLst/>
              <a:cxnLst/>
              <a:rect l="l" t="t" r="r" b="b"/>
              <a:pathLst>
                <a:path w="118" h="531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lnTo>
                    <a:pt x="0" y="472"/>
                  </a:lnTo>
                  <a:cubicBezTo>
                    <a:pt x="0" y="504"/>
                    <a:pt x="27" y="531"/>
                    <a:pt x="59" y="531"/>
                  </a:cubicBezTo>
                  <a:cubicBezTo>
                    <a:pt x="91" y="531"/>
                    <a:pt x="118" y="504"/>
                    <a:pt x="118" y="472"/>
                  </a:cubicBezTo>
                  <a:lnTo>
                    <a:pt x="118" y="59"/>
                  </a:lnTo>
                  <a:cubicBezTo>
                    <a:pt x="118" y="27"/>
                    <a:pt x="91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807;p54">
              <a:extLst>
                <a:ext uri="{FF2B5EF4-FFF2-40B4-BE49-F238E27FC236}">
                  <a16:creationId xmlns:a16="http://schemas.microsoft.com/office/drawing/2014/main" id="{BA56D93D-3EFF-8394-A2E2-77AFA496F840}"/>
                </a:ext>
              </a:extLst>
            </p:cNvPr>
            <p:cNvSpPr/>
            <p:nvPr/>
          </p:nvSpPr>
          <p:spPr>
            <a:xfrm>
              <a:off x="6416621" y="619796"/>
              <a:ext cx="187003" cy="173447"/>
            </a:xfrm>
            <a:custGeom>
              <a:avLst/>
              <a:gdLst/>
              <a:ahLst/>
              <a:cxnLst/>
              <a:rect l="l" t="t" r="r" b="b"/>
              <a:pathLst>
                <a:path w="635" h="589" extrusionOk="0">
                  <a:moveTo>
                    <a:pt x="0" y="0"/>
                  </a:moveTo>
                  <a:lnTo>
                    <a:pt x="0" y="271"/>
                  </a:lnTo>
                  <a:cubicBezTo>
                    <a:pt x="0" y="446"/>
                    <a:pt x="143" y="589"/>
                    <a:pt x="318" y="589"/>
                  </a:cubicBezTo>
                  <a:cubicBezTo>
                    <a:pt x="493" y="589"/>
                    <a:pt x="634" y="446"/>
                    <a:pt x="634" y="27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808;p54">
              <a:extLst>
                <a:ext uri="{FF2B5EF4-FFF2-40B4-BE49-F238E27FC236}">
                  <a16:creationId xmlns:a16="http://schemas.microsoft.com/office/drawing/2014/main" id="{8FF82FA6-83EF-241D-D0AB-BA78D9ED565C}"/>
                </a:ext>
              </a:extLst>
            </p:cNvPr>
            <p:cNvSpPr/>
            <p:nvPr/>
          </p:nvSpPr>
          <p:spPr>
            <a:xfrm>
              <a:off x="6416621" y="619796"/>
              <a:ext cx="187003" cy="58895"/>
            </a:xfrm>
            <a:custGeom>
              <a:avLst/>
              <a:gdLst/>
              <a:ahLst/>
              <a:cxnLst/>
              <a:rect l="l" t="t" r="r" b="b"/>
              <a:pathLst>
                <a:path w="635" h="200" extrusionOk="0">
                  <a:moveTo>
                    <a:pt x="0" y="0"/>
                  </a:moveTo>
                  <a:lnTo>
                    <a:pt x="0" y="199"/>
                  </a:lnTo>
                  <a:lnTo>
                    <a:pt x="634" y="19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809;p54">
              <a:extLst>
                <a:ext uri="{FF2B5EF4-FFF2-40B4-BE49-F238E27FC236}">
                  <a16:creationId xmlns:a16="http://schemas.microsoft.com/office/drawing/2014/main" id="{438EE7AC-85A8-7707-50D6-508DD556DB10}"/>
                </a:ext>
              </a:extLst>
            </p:cNvPr>
            <p:cNvSpPr/>
            <p:nvPr/>
          </p:nvSpPr>
          <p:spPr>
            <a:xfrm>
              <a:off x="6259365" y="1441687"/>
              <a:ext cx="464120" cy="375164"/>
            </a:xfrm>
            <a:custGeom>
              <a:avLst/>
              <a:gdLst/>
              <a:ahLst/>
              <a:cxnLst/>
              <a:rect l="l" t="t" r="r" b="b"/>
              <a:pathLst>
                <a:path w="1576" h="1274" extrusionOk="0">
                  <a:moveTo>
                    <a:pt x="1" y="0"/>
                  </a:moveTo>
                  <a:lnTo>
                    <a:pt x="1" y="885"/>
                  </a:lnTo>
                  <a:cubicBezTo>
                    <a:pt x="1" y="1099"/>
                    <a:pt x="175" y="1274"/>
                    <a:pt x="389" y="1274"/>
                  </a:cubicBezTo>
                  <a:lnTo>
                    <a:pt x="1576" y="1274"/>
                  </a:lnTo>
                  <a:lnTo>
                    <a:pt x="1576" y="1164"/>
                  </a:lnTo>
                  <a:lnTo>
                    <a:pt x="389" y="1164"/>
                  </a:lnTo>
                  <a:cubicBezTo>
                    <a:pt x="236" y="1164"/>
                    <a:pt x="110" y="1039"/>
                    <a:pt x="110" y="88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810;p54">
              <a:extLst>
                <a:ext uri="{FF2B5EF4-FFF2-40B4-BE49-F238E27FC236}">
                  <a16:creationId xmlns:a16="http://schemas.microsoft.com/office/drawing/2014/main" id="{AFBD5E91-D352-C6A7-9AE3-387F891AFDC4}"/>
                </a:ext>
              </a:extLst>
            </p:cNvPr>
            <p:cNvSpPr/>
            <p:nvPr/>
          </p:nvSpPr>
          <p:spPr>
            <a:xfrm>
              <a:off x="7195836" y="1469957"/>
              <a:ext cx="464709" cy="1252413"/>
            </a:xfrm>
            <a:custGeom>
              <a:avLst/>
              <a:gdLst/>
              <a:ahLst/>
              <a:cxnLst/>
              <a:rect l="l" t="t" r="r" b="b"/>
              <a:pathLst>
                <a:path w="1578" h="4253" extrusionOk="0">
                  <a:moveTo>
                    <a:pt x="1" y="1"/>
                  </a:moveTo>
                  <a:lnTo>
                    <a:pt x="1" y="110"/>
                  </a:lnTo>
                  <a:lnTo>
                    <a:pt x="1188" y="110"/>
                  </a:lnTo>
                  <a:cubicBezTo>
                    <a:pt x="1342" y="110"/>
                    <a:pt x="1468" y="236"/>
                    <a:pt x="1468" y="389"/>
                  </a:cubicBezTo>
                  <a:lnTo>
                    <a:pt x="1468" y="4252"/>
                  </a:lnTo>
                  <a:lnTo>
                    <a:pt x="1577" y="4252"/>
                  </a:lnTo>
                  <a:lnTo>
                    <a:pt x="1577" y="389"/>
                  </a:lnTo>
                  <a:cubicBezTo>
                    <a:pt x="1577" y="175"/>
                    <a:pt x="1402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811;p54">
              <a:extLst>
                <a:ext uri="{FF2B5EF4-FFF2-40B4-BE49-F238E27FC236}">
                  <a16:creationId xmlns:a16="http://schemas.microsoft.com/office/drawing/2014/main" id="{3B68C548-F21F-7589-B9E1-45D5A3961AEE}"/>
                </a:ext>
              </a:extLst>
            </p:cNvPr>
            <p:cNvSpPr/>
            <p:nvPr/>
          </p:nvSpPr>
          <p:spPr>
            <a:xfrm>
              <a:off x="7115441" y="1382497"/>
              <a:ext cx="464415" cy="1252118"/>
            </a:xfrm>
            <a:custGeom>
              <a:avLst/>
              <a:gdLst/>
              <a:ahLst/>
              <a:cxnLst/>
              <a:rect l="l" t="t" r="r" b="b"/>
              <a:pathLst>
                <a:path w="1577" h="4252" extrusionOk="0">
                  <a:moveTo>
                    <a:pt x="0" y="0"/>
                  </a:moveTo>
                  <a:lnTo>
                    <a:pt x="0" y="110"/>
                  </a:lnTo>
                  <a:lnTo>
                    <a:pt x="1187" y="110"/>
                  </a:lnTo>
                  <a:cubicBezTo>
                    <a:pt x="1341" y="110"/>
                    <a:pt x="1466" y="236"/>
                    <a:pt x="1466" y="390"/>
                  </a:cubicBezTo>
                  <a:lnTo>
                    <a:pt x="1466" y="4252"/>
                  </a:lnTo>
                  <a:lnTo>
                    <a:pt x="1576" y="4252"/>
                  </a:lnTo>
                  <a:lnTo>
                    <a:pt x="1576" y="390"/>
                  </a:lnTo>
                  <a:cubicBezTo>
                    <a:pt x="1576" y="176"/>
                    <a:pt x="1401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812;p54">
              <a:extLst>
                <a:ext uri="{FF2B5EF4-FFF2-40B4-BE49-F238E27FC236}">
                  <a16:creationId xmlns:a16="http://schemas.microsoft.com/office/drawing/2014/main" id="{03684333-9CA8-4B88-5B3A-DFA47438E46F}"/>
                </a:ext>
              </a:extLst>
            </p:cNvPr>
            <p:cNvSpPr/>
            <p:nvPr/>
          </p:nvSpPr>
          <p:spPr>
            <a:xfrm>
              <a:off x="6634542" y="1784166"/>
              <a:ext cx="288603" cy="375753"/>
            </a:xfrm>
            <a:custGeom>
              <a:avLst/>
              <a:gdLst/>
              <a:ahLst/>
              <a:cxnLst/>
              <a:rect l="l" t="t" r="r" b="b"/>
              <a:pathLst>
                <a:path w="980" h="1276" extrusionOk="0">
                  <a:moveTo>
                    <a:pt x="0" y="1"/>
                  </a:moveTo>
                  <a:lnTo>
                    <a:pt x="0" y="111"/>
                  </a:lnTo>
                  <a:lnTo>
                    <a:pt x="591" y="111"/>
                  </a:lnTo>
                  <a:cubicBezTo>
                    <a:pt x="745" y="111"/>
                    <a:pt x="870" y="236"/>
                    <a:pt x="870" y="390"/>
                  </a:cubicBezTo>
                  <a:lnTo>
                    <a:pt x="870" y="1275"/>
                  </a:lnTo>
                  <a:lnTo>
                    <a:pt x="980" y="1275"/>
                  </a:lnTo>
                  <a:lnTo>
                    <a:pt x="980" y="390"/>
                  </a:lnTo>
                  <a:cubicBezTo>
                    <a:pt x="980" y="176"/>
                    <a:pt x="804" y="1"/>
                    <a:pt x="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813;p54">
              <a:extLst>
                <a:ext uri="{FF2B5EF4-FFF2-40B4-BE49-F238E27FC236}">
                  <a16:creationId xmlns:a16="http://schemas.microsoft.com/office/drawing/2014/main" id="{8FD9A936-04F0-8F11-5C24-50678637B86A}"/>
                </a:ext>
              </a:extLst>
            </p:cNvPr>
            <p:cNvSpPr/>
            <p:nvPr/>
          </p:nvSpPr>
          <p:spPr>
            <a:xfrm>
              <a:off x="6070892" y="466372"/>
              <a:ext cx="40345" cy="221742"/>
            </a:xfrm>
            <a:custGeom>
              <a:avLst/>
              <a:gdLst/>
              <a:ahLst/>
              <a:cxnLst/>
              <a:rect l="l" t="t" r="r" b="b"/>
              <a:pathLst>
                <a:path w="137" h="753" extrusionOk="0">
                  <a:moveTo>
                    <a:pt x="0" y="1"/>
                  </a:moveTo>
                  <a:lnTo>
                    <a:pt x="0" y="752"/>
                  </a:lnTo>
                  <a:lnTo>
                    <a:pt x="136" y="75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814;p54">
              <a:extLst>
                <a:ext uri="{FF2B5EF4-FFF2-40B4-BE49-F238E27FC236}">
                  <a16:creationId xmlns:a16="http://schemas.microsoft.com/office/drawing/2014/main" id="{EE27409E-55F4-D1BB-152A-BB9315AC8219}"/>
                </a:ext>
              </a:extLst>
            </p:cNvPr>
            <p:cNvSpPr/>
            <p:nvPr/>
          </p:nvSpPr>
          <p:spPr>
            <a:xfrm>
              <a:off x="6041149" y="437513"/>
              <a:ext cx="99244" cy="280048"/>
            </a:xfrm>
            <a:custGeom>
              <a:avLst/>
              <a:gdLst/>
              <a:ahLst/>
              <a:cxnLst/>
              <a:rect l="l" t="t" r="r" b="b"/>
              <a:pathLst>
                <a:path w="337" h="951" extrusionOk="0">
                  <a:moveTo>
                    <a:pt x="237" y="99"/>
                  </a:moveTo>
                  <a:lnTo>
                    <a:pt x="237" y="850"/>
                  </a:lnTo>
                  <a:lnTo>
                    <a:pt x="101" y="850"/>
                  </a:lnTo>
                  <a:lnTo>
                    <a:pt x="101" y="99"/>
                  </a:lnTo>
                  <a:close/>
                  <a:moveTo>
                    <a:pt x="1" y="0"/>
                  </a:moveTo>
                  <a:lnTo>
                    <a:pt x="1" y="951"/>
                  </a:lnTo>
                  <a:lnTo>
                    <a:pt x="336" y="95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815;p54">
              <a:extLst>
                <a:ext uri="{FF2B5EF4-FFF2-40B4-BE49-F238E27FC236}">
                  <a16:creationId xmlns:a16="http://schemas.microsoft.com/office/drawing/2014/main" id="{0301B0EE-2D6E-50FC-F844-CC2A4D57FC14}"/>
                </a:ext>
              </a:extLst>
            </p:cNvPr>
            <p:cNvSpPr/>
            <p:nvPr/>
          </p:nvSpPr>
          <p:spPr>
            <a:xfrm>
              <a:off x="6070892" y="813269"/>
              <a:ext cx="40345" cy="221447"/>
            </a:xfrm>
            <a:custGeom>
              <a:avLst/>
              <a:gdLst/>
              <a:ahLst/>
              <a:cxnLst/>
              <a:rect l="l" t="t" r="r" b="b"/>
              <a:pathLst>
                <a:path w="137" h="752" extrusionOk="0">
                  <a:moveTo>
                    <a:pt x="0" y="0"/>
                  </a:moveTo>
                  <a:lnTo>
                    <a:pt x="0" y="752"/>
                  </a:lnTo>
                  <a:lnTo>
                    <a:pt x="136" y="75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816;p54">
              <a:extLst>
                <a:ext uri="{FF2B5EF4-FFF2-40B4-BE49-F238E27FC236}">
                  <a16:creationId xmlns:a16="http://schemas.microsoft.com/office/drawing/2014/main" id="{82E49A11-7623-6CE8-3741-2A410FFF2FCD}"/>
                </a:ext>
              </a:extLst>
            </p:cNvPr>
            <p:cNvSpPr/>
            <p:nvPr/>
          </p:nvSpPr>
          <p:spPr>
            <a:xfrm>
              <a:off x="6041149" y="783821"/>
              <a:ext cx="99244" cy="280343"/>
            </a:xfrm>
            <a:custGeom>
              <a:avLst/>
              <a:gdLst/>
              <a:ahLst/>
              <a:cxnLst/>
              <a:rect l="l" t="t" r="r" b="b"/>
              <a:pathLst>
                <a:path w="337" h="952" extrusionOk="0">
                  <a:moveTo>
                    <a:pt x="237" y="101"/>
                  </a:moveTo>
                  <a:lnTo>
                    <a:pt x="237" y="852"/>
                  </a:lnTo>
                  <a:lnTo>
                    <a:pt x="101" y="852"/>
                  </a:lnTo>
                  <a:lnTo>
                    <a:pt x="101" y="101"/>
                  </a:lnTo>
                  <a:close/>
                  <a:moveTo>
                    <a:pt x="1" y="1"/>
                  </a:moveTo>
                  <a:lnTo>
                    <a:pt x="1" y="951"/>
                  </a:lnTo>
                  <a:lnTo>
                    <a:pt x="336" y="951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817;p54">
              <a:extLst>
                <a:ext uri="{FF2B5EF4-FFF2-40B4-BE49-F238E27FC236}">
                  <a16:creationId xmlns:a16="http://schemas.microsoft.com/office/drawing/2014/main" id="{9E881B80-31B9-C554-5B1C-AD08620F07E4}"/>
                </a:ext>
              </a:extLst>
            </p:cNvPr>
            <p:cNvSpPr/>
            <p:nvPr/>
          </p:nvSpPr>
          <p:spPr>
            <a:xfrm>
              <a:off x="6191927" y="2204682"/>
              <a:ext cx="1139980" cy="32687"/>
            </a:xfrm>
            <a:custGeom>
              <a:avLst/>
              <a:gdLst/>
              <a:ahLst/>
              <a:cxnLst/>
              <a:rect l="l" t="t" r="r" b="b"/>
              <a:pathLst>
                <a:path w="3871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871" y="110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818;p54">
              <a:extLst>
                <a:ext uri="{FF2B5EF4-FFF2-40B4-BE49-F238E27FC236}">
                  <a16:creationId xmlns:a16="http://schemas.microsoft.com/office/drawing/2014/main" id="{D27F55D9-2288-16DF-28FF-C1D66CC61F8B}"/>
                </a:ext>
              </a:extLst>
            </p:cNvPr>
            <p:cNvSpPr/>
            <p:nvPr/>
          </p:nvSpPr>
          <p:spPr>
            <a:xfrm>
              <a:off x="6050278" y="1945835"/>
              <a:ext cx="550406" cy="550084"/>
            </a:xfrm>
            <a:custGeom>
              <a:avLst/>
              <a:gdLst/>
              <a:ahLst/>
              <a:cxnLst/>
              <a:rect l="l" t="t" r="r" b="b"/>
              <a:pathLst>
                <a:path w="1869" h="1868" extrusionOk="0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lnTo>
                    <a:pt x="1" y="1810"/>
                  </a:lnTo>
                  <a:cubicBezTo>
                    <a:pt x="1" y="1842"/>
                    <a:pt x="26" y="1867"/>
                    <a:pt x="58" y="1867"/>
                  </a:cubicBezTo>
                  <a:lnTo>
                    <a:pt x="1812" y="1867"/>
                  </a:lnTo>
                  <a:cubicBezTo>
                    <a:pt x="1842" y="1867"/>
                    <a:pt x="1868" y="1842"/>
                    <a:pt x="1869" y="1810"/>
                  </a:cubicBezTo>
                  <a:lnTo>
                    <a:pt x="1869" y="58"/>
                  </a:lnTo>
                  <a:cubicBezTo>
                    <a:pt x="1869" y="25"/>
                    <a:pt x="1844" y="0"/>
                    <a:pt x="1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819;p54">
              <a:extLst>
                <a:ext uri="{FF2B5EF4-FFF2-40B4-BE49-F238E27FC236}">
                  <a16:creationId xmlns:a16="http://schemas.microsoft.com/office/drawing/2014/main" id="{B8E78EB9-A038-3564-6738-7268A9AB7642}"/>
                </a:ext>
              </a:extLst>
            </p:cNvPr>
            <p:cNvSpPr/>
            <p:nvPr/>
          </p:nvSpPr>
          <p:spPr>
            <a:xfrm>
              <a:off x="6141275" y="2038891"/>
              <a:ext cx="335721" cy="334526"/>
            </a:xfrm>
            <a:custGeom>
              <a:avLst/>
              <a:gdLst/>
              <a:ahLst/>
              <a:cxnLst/>
              <a:rect l="l" t="t" r="r" b="b"/>
              <a:pathLst>
                <a:path w="1140" h="1136" extrusionOk="0">
                  <a:moveTo>
                    <a:pt x="559" y="1"/>
                  </a:moveTo>
                  <a:cubicBezTo>
                    <a:pt x="245" y="34"/>
                    <a:pt x="1" y="300"/>
                    <a:pt x="1" y="622"/>
                  </a:cubicBezTo>
                  <a:cubicBezTo>
                    <a:pt x="1" y="835"/>
                    <a:pt x="108" y="1023"/>
                    <a:pt x="269" y="1135"/>
                  </a:cubicBezTo>
                  <a:cubicBezTo>
                    <a:pt x="199" y="1034"/>
                    <a:pt x="157" y="911"/>
                    <a:pt x="157" y="778"/>
                  </a:cubicBezTo>
                  <a:cubicBezTo>
                    <a:pt x="157" y="433"/>
                    <a:pt x="437" y="154"/>
                    <a:pt x="782" y="154"/>
                  </a:cubicBezTo>
                  <a:cubicBezTo>
                    <a:pt x="914" y="154"/>
                    <a:pt x="1038" y="194"/>
                    <a:pt x="1140" y="266"/>
                  </a:cubicBezTo>
                  <a:cubicBezTo>
                    <a:pt x="1039" y="121"/>
                    <a:pt x="878" y="21"/>
                    <a:pt x="693" y="1"/>
                  </a:cubicBezTo>
                  <a:lnTo>
                    <a:pt x="693" y="79"/>
                  </a:lnTo>
                  <a:cubicBezTo>
                    <a:pt x="693" y="116"/>
                    <a:pt x="662" y="145"/>
                    <a:pt x="626" y="145"/>
                  </a:cubicBezTo>
                  <a:cubicBezTo>
                    <a:pt x="589" y="145"/>
                    <a:pt x="559" y="114"/>
                    <a:pt x="559" y="79"/>
                  </a:cubicBez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820;p54">
              <a:extLst>
                <a:ext uri="{FF2B5EF4-FFF2-40B4-BE49-F238E27FC236}">
                  <a16:creationId xmlns:a16="http://schemas.microsoft.com/office/drawing/2014/main" id="{473A04B7-77D2-DEC4-67E2-F48688DCB67B}"/>
                </a:ext>
              </a:extLst>
            </p:cNvPr>
            <p:cNvSpPr/>
            <p:nvPr/>
          </p:nvSpPr>
          <p:spPr>
            <a:xfrm>
              <a:off x="6187215" y="2083357"/>
              <a:ext cx="322764" cy="321569"/>
            </a:xfrm>
            <a:custGeom>
              <a:avLst/>
              <a:gdLst/>
              <a:ahLst/>
              <a:cxnLst/>
              <a:rect l="l" t="t" r="r" b="b"/>
              <a:pathLst>
                <a:path w="1096" h="1092" extrusionOk="0">
                  <a:moveTo>
                    <a:pt x="626" y="1"/>
                  </a:moveTo>
                  <a:cubicBezTo>
                    <a:pt x="281" y="1"/>
                    <a:pt x="1" y="282"/>
                    <a:pt x="1" y="626"/>
                  </a:cubicBezTo>
                  <a:cubicBezTo>
                    <a:pt x="1" y="759"/>
                    <a:pt x="43" y="882"/>
                    <a:pt x="113" y="983"/>
                  </a:cubicBezTo>
                  <a:cubicBezTo>
                    <a:pt x="197" y="1042"/>
                    <a:pt x="296" y="1080"/>
                    <a:pt x="403" y="1091"/>
                  </a:cubicBezTo>
                  <a:lnTo>
                    <a:pt x="403" y="1014"/>
                  </a:lnTo>
                  <a:cubicBezTo>
                    <a:pt x="403" y="977"/>
                    <a:pt x="434" y="947"/>
                    <a:pt x="470" y="947"/>
                  </a:cubicBezTo>
                  <a:cubicBezTo>
                    <a:pt x="508" y="947"/>
                    <a:pt x="537" y="978"/>
                    <a:pt x="537" y="1014"/>
                  </a:cubicBezTo>
                  <a:lnTo>
                    <a:pt x="537" y="1091"/>
                  </a:lnTo>
                  <a:cubicBezTo>
                    <a:pt x="851" y="1058"/>
                    <a:pt x="1096" y="794"/>
                    <a:pt x="1096" y="470"/>
                  </a:cubicBezTo>
                  <a:cubicBezTo>
                    <a:pt x="1096" y="337"/>
                    <a:pt x="1054" y="215"/>
                    <a:pt x="984" y="113"/>
                  </a:cubicBezTo>
                  <a:cubicBezTo>
                    <a:pt x="882" y="42"/>
                    <a:pt x="759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821;p54">
              <a:extLst>
                <a:ext uri="{FF2B5EF4-FFF2-40B4-BE49-F238E27FC236}">
                  <a16:creationId xmlns:a16="http://schemas.microsoft.com/office/drawing/2014/main" id="{8FA5CA76-8527-BF77-690F-B14425F6D180}"/>
                </a:ext>
              </a:extLst>
            </p:cNvPr>
            <p:cNvSpPr/>
            <p:nvPr/>
          </p:nvSpPr>
          <p:spPr>
            <a:xfrm>
              <a:off x="6305305" y="2362818"/>
              <a:ext cx="39756" cy="43583"/>
            </a:xfrm>
            <a:custGeom>
              <a:avLst/>
              <a:gdLst/>
              <a:ahLst/>
              <a:cxnLst/>
              <a:rect l="l" t="t" r="r" b="b"/>
              <a:pathLst>
                <a:path w="135" h="148" extrusionOk="0">
                  <a:moveTo>
                    <a:pt x="64" y="0"/>
                  </a:moveTo>
                  <a:cubicBezTo>
                    <a:pt x="29" y="0"/>
                    <a:pt x="1" y="30"/>
                    <a:pt x="1" y="66"/>
                  </a:cubicBezTo>
                  <a:lnTo>
                    <a:pt x="1" y="144"/>
                  </a:lnTo>
                  <a:cubicBezTo>
                    <a:pt x="23" y="147"/>
                    <a:pt x="45" y="148"/>
                    <a:pt x="67" y="148"/>
                  </a:cubicBezTo>
                  <a:cubicBezTo>
                    <a:pt x="91" y="148"/>
                    <a:pt x="113" y="147"/>
                    <a:pt x="135" y="144"/>
                  </a:cubicBezTo>
                  <a:lnTo>
                    <a:pt x="135" y="66"/>
                  </a:lnTo>
                  <a:cubicBezTo>
                    <a:pt x="135" y="29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822;p54">
              <a:extLst>
                <a:ext uri="{FF2B5EF4-FFF2-40B4-BE49-F238E27FC236}">
                  <a16:creationId xmlns:a16="http://schemas.microsoft.com/office/drawing/2014/main" id="{3A4F6746-0352-0168-7737-89861E97C357}"/>
                </a:ext>
              </a:extLst>
            </p:cNvPr>
            <p:cNvSpPr/>
            <p:nvPr/>
          </p:nvSpPr>
          <p:spPr>
            <a:xfrm>
              <a:off x="6305599" y="2037418"/>
              <a:ext cx="39756" cy="44172"/>
            </a:xfrm>
            <a:custGeom>
              <a:avLst/>
              <a:gdLst/>
              <a:ahLst/>
              <a:cxnLst/>
              <a:rect l="l" t="t" r="r" b="b"/>
              <a:pathLst>
                <a:path w="135" h="150" extrusionOk="0">
                  <a:moveTo>
                    <a:pt x="68" y="1"/>
                  </a:moveTo>
                  <a:cubicBezTo>
                    <a:pt x="45" y="1"/>
                    <a:pt x="22" y="2"/>
                    <a:pt x="1" y="5"/>
                  </a:cubicBezTo>
                  <a:lnTo>
                    <a:pt x="1" y="82"/>
                  </a:lnTo>
                  <a:cubicBezTo>
                    <a:pt x="1" y="119"/>
                    <a:pt x="32" y="149"/>
                    <a:pt x="68" y="149"/>
                  </a:cubicBezTo>
                  <a:cubicBezTo>
                    <a:pt x="106" y="149"/>
                    <a:pt x="135" y="119"/>
                    <a:pt x="135" y="82"/>
                  </a:cubicBezTo>
                  <a:lnTo>
                    <a:pt x="135" y="5"/>
                  </a:lnTo>
                  <a:cubicBezTo>
                    <a:pt x="112" y="2"/>
                    <a:pt x="91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823;p54">
              <a:extLst>
                <a:ext uri="{FF2B5EF4-FFF2-40B4-BE49-F238E27FC236}">
                  <a16:creationId xmlns:a16="http://schemas.microsoft.com/office/drawing/2014/main" id="{2706F3AA-A0F9-2384-BBDF-A84D62CE3496}"/>
                </a:ext>
              </a:extLst>
            </p:cNvPr>
            <p:cNvSpPr/>
            <p:nvPr/>
          </p:nvSpPr>
          <p:spPr>
            <a:xfrm>
              <a:off x="6143631" y="2250327"/>
              <a:ext cx="26799" cy="70086"/>
            </a:xfrm>
            <a:custGeom>
              <a:avLst/>
              <a:gdLst/>
              <a:ahLst/>
              <a:cxnLst/>
              <a:rect l="l" t="t" r="r" b="b"/>
              <a:pathLst>
                <a:path w="91" h="238" extrusionOk="0">
                  <a:moveTo>
                    <a:pt x="0" y="0"/>
                  </a:moveTo>
                  <a:cubicBezTo>
                    <a:pt x="14" y="86"/>
                    <a:pt x="44" y="166"/>
                    <a:pt x="90" y="238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824;p54">
              <a:extLst>
                <a:ext uri="{FF2B5EF4-FFF2-40B4-BE49-F238E27FC236}">
                  <a16:creationId xmlns:a16="http://schemas.microsoft.com/office/drawing/2014/main" id="{BE6AFE94-48A1-11CD-6047-44CF5312E63C}"/>
                </a:ext>
              </a:extLst>
            </p:cNvPr>
            <p:cNvSpPr/>
            <p:nvPr/>
          </p:nvSpPr>
          <p:spPr>
            <a:xfrm>
              <a:off x="6143631" y="2121934"/>
              <a:ext cx="26799" cy="69791"/>
            </a:xfrm>
            <a:custGeom>
              <a:avLst/>
              <a:gdLst/>
              <a:ahLst/>
              <a:cxnLst/>
              <a:rect l="l" t="t" r="r" b="b"/>
              <a:pathLst>
                <a:path w="91" h="237" extrusionOk="0">
                  <a:moveTo>
                    <a:pt x="90" y="0"/>
                  </a:moveTo>
                  <a:cubicBezTo>
                    <a:pt x="44" y="71"/>
                    <a:pt x="14" y="151"/>
                    <a:pt x="0" y="236"/>
                  </a:cubicBezTo>
                  <a:lnTo>
                    <a:pt x="90" y="2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825;p54">
              <a:extLst>
                <a:ext uri="{FF2B5EF4-FFF2-40B4-BE49-F238E27FC236}">
                  <a16:creationId xmlns:a16="http://schemas.microsoft.com/office/drawing/2014/main" id="{A547504D-A3C4-EAA0-E9F6-D8F92D054C28}"/>
                </a:ext>
              </a:extLst>
            </p:cNvPr>
            <p:cNvSpPr/>
            <p:nvPr/>
          </p:nvSpPr>
          <p:spPr>
            <a:xfrm>
              <a:off x="6480525" y="2121934"/>
              <a:ext cx="26799" cy="69791"/>
            </a:xfrm>
            <a:custGeom>
              <a:avLst/>
              <a:gdLst/>
              <a:ahLst/>
              <a:cxnLst/>
              <a:rect l="l" t="t" r="r" b="b"/>
              <a:pathLst>
                <a:path w="91" h="237" extrusionOk="0">
                  <a:moveTo>
                    <a:pt x="0" y="0"/>
                  </a:moveTo>
                  <a:lnTo>
                    <a:pt x="0" y="236"/>
                  </a:lnTo>
                  <a:lnTo>
                    <a:pt x="90" y="236"/>
                  </a:lnTo>
                  <a:cubicBezTo>
                    <a:pt x="76" y="151"/>
                    <a:pt x="46" y="7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826;p54">
              <a:extLst>
                <a:ext uri="{FF2B5EF4-FFF2-40B4-BE49-F238E27FC236}">
                  <a16:creationId xmlns:a16="http://schemas.microsoft.com/office/drawing/2014/main" id="{155540C5-1F53-B2AD-E3DB-02E18EBA5AE2}"/>
                </a:ext>
              </a:extLst>
            </p:cNvPr>
            <p:cNvSpPr/>
            <p:nvPr/>
          </p:nvSpPr>
          <p:spPr>
            <a:xfrm>
              <a:off x="6480819" y="2250327"/>
              <a:ext cx="26799" cy="70086"/>
            </a:xfrm>
            <a:custGeom>
              <a:avLst/>
              <a:gdLst/>
              <a:ahLst/>
              <a:cxnLst/>
              <a:rect l="l" t="t" r="r" b="b"/>
              <a:pathLst>
                <a:path w="91" h="238" extrusionOk="0">
                  <a:moveTo>
                    <a:pt x="0" y="0"/>
                  </a:moveTo>
                  <a:lnTo>
                    <a:pt x="0" y="238"/>
                  </a:lnTo>
                  <a:cubicBezTo>
                    <a:pt x="46" y="166"/>
                    <a:pt x="77" y="86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827;p54">
              <a:extLst>
                <a:ext uri="{FF2B5EF4-FFF2-40B4-BE49-F238E27FC236}">
                  <a16:creationId xmlns:a16="http://schemas.microsoft.com/office/drawing/2014/main" id="{5CD8B47E-E879-8DBA-5190-3914D535D969}"/>
                </a:ext>
              </a:extLst>
            </p:cNvPr>
            <p:cNvSpPr/>
            <p:nvPr/>
          </p:nvSpPr>
          <p:spPr>
            <a:xfrm>
              <a:off x="6305599" y="2202032"/>
              <a:ext cx="39756" cy="39754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68" y="1"/>
                  </a:moveTo>
                  <a:cubicBezTo>
                    <a:pt x="32" y="1"/>
                    <a:pt x="1" y="30"/>
                    <a:pt x="1" y="67"/>
                  </a:cubicBezTo>
                  <a:cubicBezTo>
                    <a:pt x="1" y="103"/>
                    <a:pt x="31" y="134"/>
                    <a:pt x="68" y="134"/>
                  </a:cubicBezTo>
                  <a:cubicBezTo>
                    <a:pt x="104" y="134"/>
                    <a:pt x="135" y="105"/>
                    <a:pt x="135" y="67"/>
                  </a:cubicBezTo>
                  <a:cubicBezTo>
                    <a:pt x="135" y="31"/>
                    <a:pt x="10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828;p54">
              <a:extLst>
                <a:ext uri="{FF2B5EF4-FFF2-40B4-BE49-F238E27FC236}">
                  <a16:creationId xmlns:a16="http://schemas.microsoft.com/office/drawing/2014/main" id="{E4582D24-B71C-98B0-02B2-FB8301EFC22D}"/>
                </a:ext>
              </a:extLst>
            </p:cNvPr>
            <p:cNvSpPr/>
            <p:nvPr/>
          </p:nvSpPr>
          <p:spPr>
            <a:xfrm>
              <a:off x="6223142" y="2196142"/>
              <a:ext cx="51536" cy="51239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87" y="0"/>
                  </a:moveTo>
                  <a:cubicBezTo>
                    <a:pt x="39" y="0"/>
                    <a:pt x="1" y="39"/>
                    <a:pt x="1" y="87"/>
                  </a:cubicBezTo>
                  <a:cubicBezTo>
                    <a:pt x="1" y="135"/>
                    <a:pt x="39" y="174"/>
                    <a:pt x="87" y="174"/>
                  </a:cubicBezTo>
                  <a:cubicBezTo>
                    <a:pt x="136" y="174"/>
                    <a:pt x="174" y="135"/>
                    <a:pt x="174" y="87"/>
                  </a:cubicBezTo>
                  <a:cubicBezTo>
                    <a:pt x="174" y="39"/>
                    <a:pt x="136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829;p54">
              <a:extLst>
                <a:ext uri="{FF2B5EF4-FFF2-40B4-BE49-F238E27FC236}">
                  <a16:creationId xmlns:a16="http://schemas.microsoft.com/office/drawing/2014/main" id="{865E5E09-BE7C-DFC8-303E-D6B3FCEF00C2}"/>
                </a:ext>
              </a:extLst>
            </p:cNvPr>
            <p:cNvSpPr/>
            <p:nvPr/>
          </p:nvSpPr>
          <p:spPr>
            <a:xfrm>
              <a:off x="6376276" y="2196142"/>
              <a:ext cx="51242" cy="51239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87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830;p54">
              <a:extLst>
                <a:ext uri="{FF2B5EF4-FFF2-40B4-BE49-F238E27FC236}">
                  <a16:creationId xmlns:a16="http://schemas.microsoft.com/office/drawing/2014/main" id="{FF00B691-A82A-9385-8F09-294570CA873B}"/>
                </a:ext>
              </a:extLst>
            </p:cNvPr>
            <p:cNvSpPr/>
            <p:nvPr/>
          </p:nvSpPr>
          <p:spPr>
            <a:xfrm>
              <a:off x="6305599" y="2027406"/>
              <a:ext cx="214980" cy="389299"/>
            </a:xfrm>
            <a:custGeom>
              <a:avLst/>
              <a:gdLst/>
              <a:ahLst/>
              <a:cxnLst/>
              <a:rect l="l" t="t" r="r" b="b"/>
              <a:pathLst>
                <a:path w="730" h="1322" extrusionOk="0">
                  <a:moveTo>
                    <a:pt x="135" y="0"/>
                  </a:moveTo>
                  <a:lnTo>
                    <a:pt x="135" y="39"/>
                  </a:lnTo>
                  <a:cubicBezTo>
                    <a:pt x="448" y="72"/>
                    <a:pt x="691" y="337"/>
                    <a:pt x="691" y="659"/>
                  </a:cubicBezTo>
                  <a:cubicBezTo>
                    <a:pt x="691" y="981"/>
                    <a:pt x="448" y="1245"/>
                    <a:pt x="135" y="1279"/>
                  </a:cubicBezTo>
                  <a:cubicBezTo>
                    <a:pt x="112" y="1281"/>
                    <a:pt x="91" y="1282"/>
                    <a:pt x="68" y="1282"/>
                  </a:cubicBezTo>
                  <a:cubicBezTo>
                    <a:pt x="45" y="1282"/>
                    <a:pt x="22" y="1281"/>
                    <a:pt x="1" y="1279"/>
                  </a:cubicBezTo>
                  <a:lnTo>
                    <a:pt x="1" y="1318"/>
                  </a:lnTo>
                  <a:cubicBezTo>
                    <a:pt x="23" y="1320"/>
                    <a:pt x="45" y="1322"/>
                    <a:pt x="68" y="1322"/>
                  </a:cubicBezTo>
                  <a:cubicBezTo>
                    <a:pt x="91" y="1322"/>
                    <a:pt x="113" y="1320"/>
                    <a:pt x="135" y="1318"/>
                  </a:cubicBezTo>
                  <a:cubicBezTo>
                    <a:pt x="469" y="1285"/>
                    <a:pt x="729" y="1001"/>
                    <a:pt x="729" y="659"/>
                  </a:cubicBezTo>
                  <a:cubicBezTo>
                    <a:pt x="729" y="317"/>
                    <a:pt x="469" y="33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831;p54">
              <a:extLst>
                <a:ext uri="{FF2B5EF4-FFF2-40B4-BE49-F238E27FC236}">
                  <a16:creationId xmlns:a16="http://schemas.microsoft.com/office/drawing/2014/main" id="{1A7859EC-0D0A-A50E-43DF-7DEB1D23C0FB}"/>
                </a:ext>
              </a:extLst>
            </p:cNvPr>
            <p:cNvSpPr/>
            <p:nvPr/>
          </p:nvSpPr>
          <p:spPr>
            <a:xfrm>
              <a:off x="6130673" y="2026228"/>
              <a:ext cx="214685" cy="389299"/>
            </a:xfrm>
            <a:custGeom>
              <a:avLst/>
              <a:gdLst/>
              <a:ahLst/>
              <a:cxnLst/>
              <a:rect l="l" t="t" r="r" b="b"/>
              <a:pathLst>
                <a:path w="729" h="1322" extrusionOk="0">
                  <a:moveTo>
                    <a:pt x="662" y="0"/>
                  </a:moveTo>
                  <a:cubicBezTo>
                    <a:pt x="639" y="0"/>
                    <a:pt x="616" y="1"/>
                    <a:pt x="595" y="4"/>
                  </a:cubicBezTo>
                  <a:cubicBezTo>
                    <a:pt x="261" y="37"/>
                    <a:pt x="0" y="321"/>
                    <a:pt x="0" y="663"/>
                  </a:cubicBezTo>
                  <a:cubicBezTo>
                    <a:pt x="0" y="1005"/>
                    <a:pt x="262" y="1289"/>
                    <a:pt x="595" y="1322"/>
                  </a:cubicBezTo>
                  <a:lnTo>
                    <a:pt x="595" y="1283"/>
                  </a:lnTo>
                  <a:cubicBezTo>
                    <a:pt x="283" y="1250"/>
                    <a:pt x="39" y="985"/>
                    <a:pt x="39" y="663"/>
                  </a:cubicBezTo>
                  <a:cubicBezTo>
                    <a:pt x="39" y="341"/>
                    <a:pt x="283" y="76"/>
                    <a:pt x="595" y="43"/>
                  </a:cubicBezTo>
                  <a:cubicBezTo>
                    <a:pt x="617" y="40"/>
                    <a:pt x="639" y="39"/>
                    <a:pt x="662" y="39"/>
                  </a:cubicBezTo>
                  <a:cubicBezTo>
                    <a:pt x="685" y="39"/>
                    <a:pt x="707" y="40"/>
                    <a:pt x="729" y="43"/>
                  </a:cubicBezTo>
                  <a:lnTo>
                    <a:pt x="729" y="4"/>
                  </a:lnTo>
                  <a:cubicBezTo>
                    <a:pt x="707" y="1"/>
                    <a:pt x="685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832;p54">
              <a:extLst>
                <a:ext uri="{FF2B5EF4-FFF2-40B4-BE49-F238E27FC236}">
                  <a16:creationId xmlns:a16="http://schemas.microsoft.com/office/drawing/2014/main" id="{39CC596F-6079-3F4F-7861-924C086F65E4}"/>
                </a:ext>
              </a:extLst>
            </p:cNvPr>
            <p:cNvSpPr/>
            <p:nvPr/>
          </p:nvSpPr>
          <p:spPr>
            <a:xfrm>
              <a:off x="6310900" y="2208805"/>
              <a:ext cx="27682" cy="27386"/>
            </a:xfrm>
            <a:custGeom>
              <a:avLst/>
              <a:gdLst/>
              <a:ahLst/>
              <a:cxnLst/>
              <a:rect l="l" t="t" r="r" b="b"/>
              <a:pathLst>
                <a:path w="94" h="93" extrusionOk="0">
                  <a:moveTo>
                    <a:pt x="23" y="0"/>
                  </a:moveTo>
                  <a:lnTo>
                    <a:pt x="0" y="22"/>
                  </a:lnTo>
                  <a:lnTo>
                    <a:pt x="72" y="92"/>
                  </a:lnTo>
                  <a:lnTo>
                    <a:pt x="93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9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833;p54">
              <a:extLst>
                <a:ext uri="{FF2B5EF4-FFF2-40B4-BE49-F238E27FC236}">
                  <a16:creationId xmlns:a16="http://schemas.microsoft.com/office/drawing/2014/main" id="{E4AEE701-B3BD-EC09-E370-B9FACBE93335}"/>
                </a:ext>
              </a:extLst>
            </p:cNvPr>
            <p:cNvSpPr/>
            <p:nvPr/>
          </p:nvSpPr>
          <p:spPr>
            <a:xfrm>
              <a:off x="6041149" y="1131306"/>
              <a:ext cx="277117" cy="549495"/>
            </a:xfrm>
            <a:custGeom>
              <a:avLst/>
              <a:gdLst/>
              <a:ahLst/>
              <a:cxnLst/>
              <a:rect l="l" t="t" r="r" b="b"/>
              <a:pathLst>
                <a:path w="941" h="1866" extrusionOk="0">
                  <a:moveTo>
                    <a:pt x="214" y="0"/>
                  </a:moveTo>
                  <a:lnTo>
                    <a:pt x="214" y="1"/>
                  </a:lnTo>
                  <a:cubicBezTo>
                    <a:pt x="96" y="1"/>
                    <a:pt x="1" y="95"/>
                    <a:pt x="1" y="213"/>
                  </a:cubicBezTo>
                  <a:lnTo>
                    <a:pt x="1" y="1654"/>
                  </a:lnTo>
                  <a:cubicBezTo>
                    <a:pt x="1" y="1772"/>
                    <a:pt x="96" y="1866"/>
                    <a:pt x="214" y="1866"/>
                  </a:cubicBezTo>
                  <a:lnTo>
                    <a:pt x="941" y="186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834;p54">
              <a:extLst>
                <a:ext uri="{FF2B5EF4-FFF2-40B4-BE49-F238E27FC236}">
                  <a16:creationId xmlns:a16="http://schemas.microsoft.com/office/drawing/2014/main" id="{9BAC45C5-3AF2-34E4-6E77-95BABE85650A}"/>
                </a:ext>
              </a:extLst>
            </p:cNvPr>
            <p:cNvSpPr/>
            <p:nvPr/>
          </p:nvSpPr>
          <p:spPr>
            <a:xfrm>
              <a:off x="6317968" y="1131601"/>
              <a:ext cx="273289" cy="549789"/>
            </a:xfrm>
            <a:custGeom>
              <a:avLst/>
              <a:gdLst/>
              <a:ahLst/>
              <a:cxnLst/>
              <a:rect l="l" t="t" r="r" b="b"/>
              <a:pathLst>
                <a:path w="928" h="1867" extrusionOk="0">
                  <a:moveTo>
                    <a:pt x="1" y="0"/>
                  </a:moveTo>
                  <a:lnTo>
                    <a:pt x="1" y="1866"/>
                  </a:lnTo>
                  <a:lnTo>
                    <a:pt x="716" y="1866"/>
                  </a:lnTo>
                  <a:cubicBezTo>
                    <a:pt x="834" y="1866"/>
                    <a:pt x="928" y="1771"/>
                    <a:pt x="928" y="1653"/>
                  </a:cubicBezTo>
                  <a:lnTo>
                    <a:pt x="928" y="212"/>
                  </a:lnTo>
                  <a:cubicBezTo>
                    <a:pt x="928" y="94"/>
                    <a:pt x="834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835;p54">
              <a:extLst>
                <a:ext uri="{FF2B5EF4-FFF2-40B4-BE49-F238E27FC236}">
                  <a16:creationId xmlns:a16="http://schemas.microsoft.com/office/drawing/2014/main" id="{541E4628-3E0B-E3D0-A4F1-3F307EC7F516}"/>
                </a:ext>
              </a:extLst>
            </p:cNvPr>
            <p:cNvSpPr/>
            <p:nvPr/>
          </p:nvSpPr>
          <p:spPr>
            <a:xfrm>
              <a:off x="6191927" y="3443850"/>
              <a:ext cx="115147" cy="1297468"/>
            </a:xfrm>
            <a:custGeom>
              <a:avLst/>
              <a:gdLst/>
              <a:ahLst/>
              <a:cxnLst/>
              <a:rect l="l" t="t" r="r" b="b"/>
              <a:pathLst>
                <a:path w="391" h="4406" extrusionOk="0">
                  <a:moveTo>
                    <a:pt x="280" y="0"/>
                  </a:moveTo>
                  <a:lnTo>
                    <a:pt x="280" y="4018"/>
                  </a:lnTo>
                  <a:cubicBezTo>
                    <a:pt x="280" y="4170"/>
                    <a:pt x="155" y="4297"/>
                    <a:pt x="1" y="4297"/>
                  </a:cubicBezTo>
                  <a:lnTo>
                    <a:pt x="1" y="4406"/>
                  </a:lnTo>
                  <a:cubicBezTo>
                    <a:pt x="216" y="4406"/>
                    <a:pt x="390" y="4231"/>
                    <a:pt x="390" y="4018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836;p54">
              <a:extLst>
                <a:ext uri="{FF2B5EF4-FFF2-40B4-BE49-F238E27FC236}">
                  <a16:creationId xmlns:a16="http://schemas.microsoft.com/office/drawing/2014/main" id="{7AAD11D1-127E-7A91-C184-3569FF33A4D4}"/>
                </a:ext>
              </a:extLst>
            </p:cNvPr>
            <p:cNvSpPr/>
            <p:nvPr/>
          </p:nvSpPr>
          <p:spPr>
            <a:xfrm>
              <a:off x="8179426" y="2964144"/>
              <a:ext cx="97183" cy="142233"/>
            </a:xfrm>
            <a:custGeom>
              <a:avLst/>
              <a:gdLst/>
              <a:ahLst/>
              <a:cxnLst/>
              <a:rect l="l" t="t" r="r" b="b"/>
              <a:pathLst>
                <a:path w="330" h="483" extrusionOk="0">
                  <a:moveTo>
                    <a:pt x="165" y="1"/>
                  </a:moveTo>
                  <a:cubicBezTo>
                    <a:pt x="74" y="1"/>
                    <a:pt x="0" y="73"/>
                    <a:pt x="0" y="164"/>
                  </a:cubicBezTo>
                  <a:lnTo>
                    <a:pt x="0" y="483"/>
                  </a:lnTo>
                  <a:lnTo>
                    <a:pt x="330" y="483"/>
                  </a:lnTo>
                  <a:lnTo>
                    <a:pt x="330" y="164"/>
                  </a:lnTo>
                  <a:cubicBezTo>
                    <a:pt x="328" y="73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837;p54">
              <a:extLst>
                <a:ext uri="{FF2B5EF4-FFF2-40B4-BE49-F238E27FC236}">
                  <a16:creationId xmlns:a16="http://schemas.microsoft.com/office/drawing/2014/main" id="{440BE307-21A1-A9EC-28FA-B22DD74CD9AF}"/>
                </a:ext>
              </a:extLst>
            </p:cNvPr>
            <p:cNvSpPr/>
            <p:nvPr/>
          </p:nvSpPr>
          <p:spPr>
            <a:xfrm>
              <a:off x="8226839" y="3443556"/>
              <a:ext cx="269461" cy="352784"/>
            </a:xfrm>
            <a:custGeom>
              <a:avLst/>
              <a:gdLst/>
              <a:ahLst/>
              <a:cxnLst/>
              <a:rect l="l" t="t" r="r" b="b"/>
              <a:pathLst>
                <a:path w="915" h="1198" extrusionOk="0">
                  <a:moveTo>
                    <a:pt x="822" y="0"/>
                  </a:moveTo>
                  <a:cubicBezTo>
                    <a:pt x="655" y="278"/>
                    <a:pt x="348" y="465"/>
                    <a:pt x="1" y="465"/>
                  </a:cubicBezTo>
                  <a:lnTo>
                    <a:pt x="1" y="1198"/>
                  </a:lnTo>
                  <a:lnTo>
                    <a:pt x="792" y="1198"/>
                  </a:lnTo>
                  <a:lnTo>
                    <a:pt x="910" y="322"/>
                  </a:lnTo>
                  <a:cubicBezTo>
                    <a:pt x="914" y="278"/>
                    <a:pt x="910" y="233"/>
                    <a:pt x="894" y="191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838;p54">
              <a:extLst>
                <a:ext uri="{FF2B5EF4-FFF2-40B4-BE49-F238E27FC236}">
                  <a16:creationId xmlns:a16="http://schemas.microsoft.com/office/drawing/2014/main" id="{7E465DAD-D4E3-28A6-EF5C-665FDCC5EEA1}"/>
                </a:ext>
              </a:extLst>
            </p:cNvPr>
            <p:cNvSpPr/>
            <p:nvPr/>
          </p:nvSpPr>
          <p:spPr>
            <a:xfrm>
              <a:off x="7958855" y="3445323"/>
              <a:ext cx="267988" cy="351017"/>
            </a:xfrm>
            <a:custGeom>
              <a:avLst/>
              <a:gdLst/>
              <a:ahLst/>
              <a:cxnLst/>
              <a:rect l="l" t="t" r="r" b="b"/>
              <a:pathLst>
                <a:path w="910" h="1192" extrusionOk="0">
                  <a:moveTo>
                    <a:pt x="93" y="0"/>
                  </a:moveTo>
                  <a:lnTo>
                    <a:pt x="22" y="185"/>
                  </a:lnTo>
                  <a:cubicBezTo>
                    <a:pt x="6" y="227"/>
                    <a:pt x="1" y="272"/>
                    <a:pt x="7" y="316"/>
                  </a:cubicBezTo>
                  <a:lnTo>
                    <a:pt x="125" y="1192"/>
                  </a:lnTo>
                  <a:lnTo>
                    <a:pt x="910" y="1192"/>
                  </a:lnTo>
                  <a:lnTo>
                    <a:pt x="910" y="459"/>
                  </a:lnTo>
                  <a:cubicBezTo>
                    <a:pt x="564" y="459"/>
                    <a:pt x="262" y="275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839;p54">
              <a:extLst>
                <a:ext uri="{FF2B5EF4-FFF2-40B4-BE49-F238E27FC236}">
                  <a16:creationId xmlns:a16="http://schemas.microsoft.com/office/drawing/2014/main" id="{4AC35D1E-0EA5-933B-4ABC-83D2CA652D7B}"/>
                </a:ext>
              </a:extLst>
            </p:cNvPr>
            <p:cNvSpPr/>
            <p:nvPr/>
          </p:nvSpPr>
          <p:spPr>
            <a:xfrm>
              <a:off x="7995371" y="3795753"/>
              <a:ext cx="464709" cy="55067"/>
            </a:xfrm>
            <a:custGeom>
              <a:avLst/>
              <a:gdLst/>
              <a:ahLst/>
              <a:cxnLst/>
              <a:rect l="l" t="t" r="r" b="b"/>
              <a:pathLst>
                <a:path w="1578" h="187" extrusionOk="0">
                  <a:moveTo>
                    <a:pt x="1" y="1"/>
                  </a:moveTo>
                  <a:cubicBezTo>
                    <a:pt x="16" y="108"/>
                    <a:pt x="107" y="187"/>
                    <a:pt x="214" y="187"/>
                  </a:cubicBezTo>
                  <a:lnTo>
                    <a:pt x="1366" y="187"/>
                  </a:lnTo>
                  <a:cubicBezTo>
                    <a:pt x="1473" y="187"/>
                    <a:pt x="1563" y="108"/>
                    <a:pt x="1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840;p54">
              <a:extLst>
                <a:ext uri="{FF2B5EF4-FFF2-40B4-BE49-F238E27FC236}">
                  <a16:creationId xmlns:a16="http://schemas.microsoft.com/office/drawing/2014/main" id="{42B9189C-B5B8-F763-697A-B51126C25FE6}"/>
                </a:ext>
              </a:extLst>
            </p:cNvPr>
            <p:cNvSpPr/>
            <p:nvPr/>
          </p:nvSpPr>
          <p:spPr>
            <a:xfrm>
              <a:off x="7985653" y="3410280"/>
              <a:ext cx="483262" cy="170502"/>
            </a:xfrm>
            <a:custGeom>
              <a:avLst/>
              <a:gdLst/>
              <a:ahLst/>
              <a:cxnLst/>
              <a:rect l="l" t="t" r="r" b="b"/>
              <a:pathLst>
                <a:path w="1641" h="579" extrusionOk="0">
                  <a:moveTo>
                    <a:pt x="1596" y="1"/>
                  </a:moveTo>
                  <a:cubicBezTo>
                    <a:pt x="1456" y="288"/>
                    <a:pt x="1160" y="486"/>
                    <a:pt x="819" y="486"/>
                  </a:cubicBezTo>
                  <a:cubicBezTo>
                    <a:pt x="479" y="486"/>
                    <a:pt x="187" y="291"/>
                    <a:pt x="44" y="7"/>
                  </a:cubicBezTo>
                  <a:lnTo>
                    <a:pt x="1" y="118"/>
                  </a:lnTo>
                  <a:cubicBezTo>
                    <a:pt x="171" y="394"/>
                    <a:pt x="473" y="578"/>
                    <a:pt x="819" y="578"/>
                  </a:cubicBezTo>
                  <a:cubicBezTo>
                    <a:pt x="1166" y="578"/>
                    <a:pt x="1472" y="391"/>
                    <a:pt x="1640" y="113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841;p54">
              <a:extLst>
                <a:ext uri="{FF2B5EF4-FFF2-40B4-BE49-F238E27FC236}">
                  <a16:creationId xmlns:a16="http://schemas.microsoft.com/office/drawing/2014/main" id="{18500B4F-1B7B-7A55-D649-DA370D5EC4BC}"/>
                </a:ext>
              </a:extLst>
            </p:cNvPr>
            <p:cNvSpPr/>
            <p:nvPr/>
          </p:nvSpPr>
          <p:spPr>
            <a:xfrm>
              <a:off x="7980352" y="3051604"/>
              <a:ext cx="493275" cy="493250"/>
            </a:xfrm>
            <a:custGeom>
              <a:avLst/>
              <a:gdLst/>
              <a:ahLst/>
              <a:cxnLst/>
              <a:rect l="l" t="t" r="r" b="b"/>
              <a:pathLst>
                <a:path w="1675" h="1675" extrusionOk="0">
                  <a:moveTo>
                    <a:pt x="837" y="1"/>
                  </a:moveTo>
                  <a:cubicBezTo>
                    <a:pt x="376" y="1"/>
                    <a:pt x="1" y="377"/>
                    <a:pt x="1" y="838"/>
                  </a:cubicBezTo>
                  <a:cubicBezTo>
                    <a:pt x="1" y="1299"/>
                    <a:pt x="376" y="1674"/>
                    <a:pt x="837" y="1674"/>
                  </a:cubicBezTo>
                  <a:cubicBezTo>
                    <a:pt x="1298" y="1674"/>
                    <a:pt x="1674" y="1300"/>
                    <a:pt x="1674" y="838"/>
                  </a:cubicBezTo>
                  <a:cubicBezTo>
                    <a:pt x="1674" y="377"/>
                    <a:pt x="1298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842;p54">
              <a:extLst>
                <a:ext uri="{FF2B5EF4-FFF2-40B4-BE49-F238E27FC236}">
                  <a16:creationId xmlns:a16="http://schemas.microsoft.com/office/drawing/2014/main" id="{796E68A5-8457-2F5A-CCE7-FFF65422A0E2}"/>
                </a:ext>
              </a:extLst>
            </p:cNvPr>
            <p:cNvSpPr/>
            <p:nvPr/>
          </p:nvSpPr>
          <p:spPr>
            <a:xfrm>
              <a:off x="7971518" y="3043064"/>
              <a:ext cx="510650" cy="510624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7" y="62"/>
                  </a:moveTo>
                  <a:cubicBezTo>
                    <a:pt x="1311" y="62"/>
                    <a:pt x="1673" y="423"/>
                    <a:pt x="1673" y="868"/>
                  </a:cubicBezTo>
                  <a:cubicBezTo>
                    <a:pt x="1673" y="1312"/>
                    <a:pt x="1312" y="1674"/>
                    <a:pt x="867" y="1674"/>
                  </a:cubicBezTo>
                  <a:cubicBezTo>
                    <a:pt x="423" y="1674"/>
                    <a:pt x="61" y="1313"/>
                    <a:pt x="61" y="868"/>
                  </a:cubicBezTo>
                  <a:cubicBezTo>
                    <a:pt x="63" y="423"/>
                    <a:pt x="423" y="62"/>
                    <a:pt x="867" y="62"/>
                  </a:cubicBezTo>
                  <a:close/>
                  <a:moveTo>
                    <a:pt x="867" y="1"/>
                  </a:moveTo>
                  <a:cubicBezTo>
                    <a:pt x="389" y="1"/>
                    <a:pt x="1" y="388"/>
                    <a:pt x="1" y="867"/>
                  </a:cubicBezTo>
                  <a:cubicBezTo>
                    <a:pt x="1" y="1345"/>
                    <a:pt x="389" y="1733"/>
                    <a:pt x="867" y="1733"/>
                  </a:cubicBezTo>
                  <a:cubicBezTo>
                    <a:pt x="1346" y="1733"/>
                    <a:pt x="1733" y="1345"/>
                    <a:pt x="1733" y="867"/>
                  </a:cubicBezTo>
                  <a:cubicBezTo>
                    <a:pt x="1734" y="390"/>
                    <a:pt x="1346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843;p54">
              <a:extLst>
                <a:ext uri="{FF2B5EF4-FFF2-40B4-BE49-F238E27FC236}">
                  <a16:creationId xmlns:a16="http://schemas.microsoft.com/office/drawing/2014/main" id="{6E533F8F-E1CE-F1FF-7587-1BEF48C883C7}"/>
                </a:ext>
              </a:extLst>
            </p:cNvPr>
            <p:cNvSpPr/>
            <p:nvPr/>
          </p:nvSpPr>
          <p:spPr>
            <a:xfrm>
              <a:off x="8208875" y="3703286"/>
              <a:ext cx="36517" cy="80687"/>
            </a:xfrm>
            <a:custGeom>
              <a:avLst/>
              <a:gdLst/>
              <a:ahLst/>
              <a:cxnLst/>
              <a:rect l="l" t="t" r="r" b="b"/>
              <a:pathLst>
                <a:path w="124" h="274" extrusionOk="0">
                  <a:moveTo>
                    <a:pt x="62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213"/>
                  </a:lnTo>
                  <a:cubicBezTo>
                    <a:pt x="1" y="247"/>
                    <a:pt x="29" y="274"/>
                    <a:pt x="62" y="274"/>
                  </a:cubicBezTo>
                  <a:cubicBezTo>
                    <a:pt x="97" y="274"/>
                    <a:pt x="124" y="246"/>
                    <a:pt x="124" y="213"/>
                  </a:cubicBezTo>
                  <a:lnTo>
                    <a:pt x="124" y="62"/>
                  </a:lnTo>
                  <a:cubicBezTo>
                    <a:pt x="124" y="28"/>
                    <a:pt x="96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844;p54">
              <a:extLst>
                <a:ext uri="{FF2B5EF4-FFF2-40B4-BE49-F238E27FC236}">
                  <a16:creationId xmlns:a16="http://schemas.microsoft.com/office/drawing/2014/main" id="{9D0A0705-8FF1-5992-162B-377223D15A47}"/>
                </a:ext>
              </a:extLst>
            </p:cNvPr>
            <p:cNvSpPr/>
            <p:nvPr/>
          </p:nvSpPr>
          <p:spPr>
            <a:xfrm>
              <a:off x="8056625" y="3148488"/>
              <a:ext cx="342200" cy="58601"/>
            </a:xfrm>
            <a:custGeom>
              <a:avLst/>
              <a:gdLst/>
              <a:ahLst/>
              <a:cxnLst/>
              <a:rect l="l" t="t" r="r" b="b"/>
              <a:pathLst>
                <a:path w="1162" h="199" extrusionOk="0">
                  <a:moveTo>
                    <a:pt x="164" y="0"/>
                  </a:moveTo>
                  <a:cubicBezTo>
                    <a:pt x="97" y="55"/>
                    <a:pt x="41" y="123"/>
                    <a:pt x="0" y="199"/>
                  </a:cubicBezTo>
                  <a:lnTo>
                    <a:pt x="1162" y="199"/>
                  </a:lnTo>
                  <a:cubicBezTo>
                    <a:pt x="1122" y="123"/>
                    <a:pt x="1065" y="55"/>
                    <a:pt x="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845;p54">
              <a:extLst>
                <a:ext uri="{FF2B5EF4-FFF2-40B4-BE49-F238E27FC236}">
                  <a16:creationId xmlns:a16="http://schemas.microsoft.com/office/drawing/2014/main" id="{B22FC4DB-EA27-5D10-E7CB-F0ACFA9F9FB7}"/>
                </a:ext>
              </a:extLst>
            </p:cNvPr>
            <p:cNvSpPr/>
            <p:nvPr/>
          </p:nvSpPr>
          <p:spPr>
            <a:xfrm>
              <a:off x="8038956" y="3238009"/>
              <a:ext cx="378128" cy="16491"/>
            </a:xfrm>
            <a:custGeom>
              <a:avLst/>
              <a:gdLst/>
              <a:ahLst/>
              <a:cxnLst/>
              <a:rect l="l" t="t" r="r" b="b"/>
              <a:pathLst>
                <a:path w="1284" h="56" extrusionOk="0">
                  <a:moveTo>
                    <a:pt x="15" y="1"/>
                  </a:moveTo>
                  <a:cubicBezTo>
                    <a:pt x="10" y="19"/>
                    <a:pt x="5" y="36"/>
                    <a:pt x="0" y="55"/>
                  </a:cubicBezTo>
                  <a:lnTo>
                    <a:pt x="1284" y="55"/>
                  </a:lnTo>
                  <a:cubicBezTo>
                    <a:pt x="1279" y="36"/>
                    <a:pt x="1274" y="19"/>
                    <a:pt x="1268" y="1"/>
                  </a:cubicBezTo>
                  <a:close/>
                </a:path>
              </a:pathLst>
            </a:custGeom>
            <a:solidFill>
              <a:srgbClr val="D0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846;p54">
              <a:extLst>
                <a:ext uri="{FF2B5EF4-FFF2-40B4-BE49-F238E27FC236}">
                  <a16:creationId xmlns:a16="http://schemas.microsoft.com/office/drawing/2014/main" id="{B37E23B0-6D6B-D4A1-579A-5E609937A756}"/>
                </a:ext>
              </a:extLst>
            </p:cNvPr>
            <p:cNvSpPr/>
            <p:nvPr/>
          </p:nvSpPr>
          <p:spPr>
            <a:xfrm>
              <a:off x="8033949" y="3261862"/>
              <a:ext cx="388436" cy="187582"/>
            </a:xfrm>
            <a:custGeom>
              <a:avLst/>
              <a:gdLst/>
              <a:ahLst/>
              <a:cxnLst/>
              <a:rect l="l" t="t" r="r" b="b"/>
              <a:pathLst>
                <a:path w="1319" h="637" extrusionOk="0">
                  <a:moveTo>
                    <a:pt x="13" y="0"/>
                  </a:moveTo>
                  <a:cubicBezTo>
                    <a:pt x="4" y="40"/>
                    <a:pt x="0" y="82"/>
                    <a:pt x="0" y="125"/>
                  </a:cubicBezTo>
                  <a:cubicBezTo>
                    <a:pt x="0" y="332"/>
                    <a:pt x="94" y="515"/>
                    <a:pt x="243" y="636"/>
                  </a:cubicBezTo>
                  <a:lnTo>
                    <a:pt x="1076" y="636"/>
                  </a:lnTo>
                  <a:cubicBezTo>
                    <a:pt x="1225" y="515"/>
                    <a:pt x="1319" y="332"/>
                    <a:pt x="1319" y="125"/>
                  </a:cubicBezTo>
                  <a:cubicBezTo>
                    <a:pt x="1319" y="82"/>
                    <a:pt x="1316" y="41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847;p54">
              <a:extLst>
                <a:ext uri="{FF2B5EF4-FFF2-40B4-BE49-F238E27FC236}">
                  <a16:creationId xmlns:a16="http://schemas.microsoft.com/office/drawing/2014/main" id="{EFF57052-944B-E999-0225-38DDFFB8B581}"/>
                </a:ext>
              </a:extLst>
            </p:cNvPr>
            <p:cNvSpPr/>
            <p:nvPr/>
          </p:nvSpPr>
          <p:spPr>
            <a:xfrm>
              <a:off x="8046023" y="3214745"/>
              <a:ext cx="363404" cy="16491"/>
            </a:xfrm>
            <a:custGeom>
              <a:avLst/>
              <a:gdLst/>
              <a:ahLst/>
              <a:cxnLst/>
              <a:rect l="l" t="t" r="r" b="b"/>
              <a:pathLst>
                <a:path w="1234" h="56" extrusionOk="0">
                  <a:moveTo>
                    <a:pt x="24" y="1"/>
                  </a:moveTo>
                  <a:cubicBezTo>
                    <a:pt x="15" y="18"/>
                    <a:pt x="6" y="37"/>
                    <a:pt x="0" y="55"/>
                  </a:cubicBezTo>
                  <a:lnTo>
                    <a:pt x="1234" y="55"/>
                  </a:lnTo>
                  <a:cubicBezTo>
                    <a:pt x="1228" y="37"/>
                    <a:pt x="1219" y="19"/>
                    <a:pt x="1212" y="1"/>
                  </a:cubicBezTo>
                  <a:close/>
                </a:path>
              </a:pathLst>
            </a:custGeom>
            <a:solidFill>
              <a:srgbClr val="D0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848;p54">
              <a:extLst>
                <a:ext uri="{FF2B5EF4-FFF2-40B4-BE49-F238E27FC236}">
                  <a16:creationId xmlns:a16="http://schemas.microsoft.com/office/drawing/2014/main" id="{6FD21564-E732-41FD-447D-489A40019C63}"/>
                </a:ext>
              </a:extLst>
            </p:cNvPr>
            <p:cNvSpPr/>
            <p:nvPr/>
          </p:nvSpPr>
          <p:spPr>
            <a:xfrm>
              <a:off x="8115817" y="3166745"/>
              <a:ext cx="23854" cy="23853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40" y="0"/>
                  </a:moveTo>
                  <a:cubicBezTo>
                    <a:pt x="17" y="0"/>
                    <a:pt x="0" y="18"/>
                    <a:pt x="0" y="41"/>
                  </a:cubicBezTo>
                  <a:cubicBezTo>
                    <a:pt x="0" y="63"/>
                    <a:pt x="19" y="80"/>
                    <a:pt x="40" y="80"/>
                  </a:cubicBezTo>
                  <a:cubicBezTo>
                    <a:pt x="61" y="80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849;p54">
              <a:extLst>
                <a:ext uri="{FF2B5EF4-FFF2-40B4-BE49-F238E27FC236}">
                  <a16:creationId xmlns:a16="http://schemas.microsoft.com/office/drawing/2014/main" id="{154425DF-B90D-C609-7357-1079B509920E}"/>
                </a:ext>
              </a:extLst>
            </p:cNvPr>
            <p:cNvSpPr/>
            <p:nvPr/>
          </p:nvSpPr>
          <p:spPr>
            <a:xfrm>
              <a:off x="8161463" y="3169396"/>
              <a:ext cx="131049" cy="19141"/>
            </a:xfrm>
            <a:custGeom>
              <a:avLst/>
              <a:gdLst/>
              <a:ahLst/>
              <a:cxnLst/>
              <a:rect l="l" t="t" r="r" b="b"/>
              <a:pathLst>
                <a:path w="445" h="65" extrusionOk="0">
                  <a:moveTo>
                    <a:pt x="0" y="1"/>
                  </a:moveTo>
                  <a:lnTo>
                    <a:pt x="0" y="65"/>
                  </a:lnTo>
                  <a:lnTo>
                    <a:pt x="444" y="65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26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850;p54">
              <a:extLst>
                <a:ext uri="{FF2B5EF4-FFF2-40B4-BE49-F238E27FC236}">
                  <a16:creationId xmlns:a16="http://schemas.microsoft.com/office/drawing/2014/main" id="{1DE5F111-3BE2-BB85-3BDE-7E3AFBF3EA3D}"/>
                </a:ext>
              </a:extLst>
            </p:cNvPr>
            <p:cNvSpPr/>
            <p:nvPr/>
          </p:nvSpPr>
          <p:spPr>
            <a:xfrm>
              <a:off x="8076650" y="3333421"/>
              <a:ext cx="33867" cy="34159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1" y="1"/>
                  </a:moveTo>
                  <a:lnTo>
                    <a:pt x="1" y="115"/>
                  </a:lnTo>
                  <a:lnTo>
                    <a:pt x="114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851;p54">
              <a:extLst>
                <a:ext uri="{FF2B5EF4-FFF2-40B4-BE49-F238E27FC236}">
                  <a16:creationId xmlns:a16="http://schemas.microsoft.com/office/drawing/2014/main" id="{E5717C59-55D7-EEBB-5F41-669DA0BB800C}"/>
                </a:ext>
              </a:extLst>
            </p:cNvPr>
            <p:cNvSpPr/>
            <p:nvPr/>
          </p:nvSpPr>
          <p:spPr>
            <a:xfrm>
              <a:off x="8315774" y="3162034"/>
              <a:ext cx="33572" cy="33865"/>
            </a:xfrm>
            <a:custGeom>
              <a:avLst/>
              <a:gdLst/>
              <a:ahLst/>
              <a:cxnLst/>
              <a:rect l="l" t="t" r="r" b="b"/>
              <a:pathLst>
                <a:path w="114" h="115" extrusionOk="0">
                  <a:moveTo>
                    <a:pt x="0" y="0"/>
                  </a:moveTo>
                  <a:lnTo>
                    <a:pt x="0" y="114"/>
                  </a:lnTo>
                  <a:lnTo>
                    <a:pt x="114" y="11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852;p54">
              <a:extLst>
                <a:ext uri="{FF2B5EF4-FFF2-40B4-BE49-F238E27FC236}">
                  <a16:creationId xmlns:a16="http://schemas.microsoft.com/office/drawing/2014/main" id="{6EE39615-4C1E-E9AF-1DB6-008699C02C7D}"/>
                </a:ext>
              </a:extLst>
            </p:cNvPr>
            <p:cNvSpPr/>
            <p:nvPr/>
          </p:nvSpPr>
          <p:spPr>
            <a:xfrm>
              <a:off x="8144677" y="3333421"/>
              <a:ext cx="33867" cy="34159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1" y="1"/>
                  </a:moveTo>
                  <a:lnTo>
                    <a:pt x="1" y="115"/>
                  </a:lnTo>
                  <a:lnTo>
                    <a:pt x="114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853;p54">
              <a:extLst>
                <a:ext uri="{FF2B5EF4-FFF2-40B4-BE49-F238E27FC236}">
                  <a16:creationId xmlns:a16="http://schemas.microsoft.com/office/drawing/2014/main" id="{F339E678-2F05-6941-6F4F-883B4360C7E8}"/>
                </a:ext>
              </a:extLst>
            </p:cNvPr>
            <p:cNvSpPr/>
            <p:nvPr/>
          </p:nvSpPr>
          <p:spPr>
            <a:xfrm>
              <a:off x="8211526" y="3333421"/>
              <a:ext cx="33867" cy="34159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0" y="1"/>
                  </a:moveTo>
                  <a:lnTo>
                    <a:pt x="0" y="115"/>
                  </a:lnTo>
                  <a:lnTo>
                    <a:pt x="115" y="1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854;p54">
              <a:extLst>
                <a:ext uri="{FF2B5EF4-FFF2-40B4-BE49-F238E27FC236}">
                  <a16:creationId xmlns:a16="http://schemas.microsoft.com/office/drawing/2014/main" id="{E0782543-227E-FA92-FA6B-5EAD3A8B03B5}"/>
                </a:ext>
              </a:extLst>
            </p:cNvPr>
            <p:cNvSpPr/>
            <p:nvPr/>
          </p:nvSpPr>
          <p:spPr>
            <a:xfrm>
              <a:off x="8278669" y="3333421"/>
              <a:ext cx="33572" cy="34159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0" y="1"/>
                  </a:moveTo>
                  <a:lnTo>
                    <a:pt x="0" y="115"/>
                  </a:lnTo>
                  <a:lnTo>
                    <a:pt x="114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855;p54">
              <a:extLst>
                <a:ext uri="{FF2B5EF4-FFF2-40B4-BE49-F238E27FC236}">
                  <a16:creationId xmlns:a16="http://schemas.microsoft.com/office/drawing/2014/main" id="{C0E7EC9A-513B-4449-9702-9FF7FBC184D6}"/>
                </a:ext>
              </a:extLst>
            </p:cNvPr>
            <p:cNvSpPr/>
            <p:nvPr/>
          </p:nvSpPr>
          <p:spPr>
            <a:xfrm>
              <a:off x="8346107" y="3333421"/>
              <a:ext cx="33572" cy="34159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0" y="1"/>
                  </a:moveTo>
                  <a:lnTo>
                    <a:pt x="0" y="115"/>
                  </a:lnTo>
                  <a:lnTo>
                    <a:pt x="113" y="115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856;p54">
              <a:extLst>
                <a:ext uri="{FF2B5EF4-FFF2-40B4-BE49-F238E27FC236}">
                  <a16:creationId xmlns:a16="http://schemas.microsoft.com/office/drawing/2014/main" id="{0B7DCE85-A80D-D8BF-1690-790A7E1E09D9}"/>
                </a:ext>
              </a:extLst>
            </p:cNvPr>
            <p:cNvSpPr/>
            <p:nvPr/>
          </p:nvSpPr>
          <p:spPr>
            <a:xfrm>
              <a:off x="8076650" y="3375826"/>
              <a:ext cx="303033" cy="7656"/>
            </a:xfrm>
            <a:custGeom>
              <a:avLst/>
              <a:gdLst/>
              <a:ahLst/>
              <a:cxnLst/>
              <a:rect l="l" t="t" r="r" b="b"/>
              <a:pathLst>
                <a:path w="1029" h="26" extrusionOk="0">
                  <a:moveTo>
                    <a:pt x="1" y="0"/>
                  </a:moveTo>
                  <a:lnTo>
                    <a:pt x="1" y="26"/>
                  </a:lnTo>
                  <a:lnTo>
                    <a:pt x="1028" y="26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857;p54">
              <a:extLst>
                <a:ext uri="{FF2B5EF4-FFF2-40B4-BE49-F238E27FC236}">
                  <a16:creationId xmlns:a16="http://schemas.microsoft.com/office/drawing/2014/main" id="{35FABDB1-F95A-84FC-B9A6-435EF614D9D5}"/>
                </a:ext>
              </a:extLst>
            </p:cNvPr>
            <p:cNvSpPr/>
            <p:nvPr/>
          </p:nvSpPr>
          <p:spPr>
            <a:xfrm>
              <a:off x="8076650" y="3391138"/>
              <a:ext cx="303033" cy="7656"/>
            </a:xfrm>
            <a:custGeom>
              <a:avLst/>
              <a:gdLst/>
              <a:ahLst/>
              <a:cxnLst/>
              <a:rect l="l" t="t" r="r" b="b"/>
              <a:pathLst>
                <a:path w="1029" h="26" extrusionOk="0">
                  <a:moveTo>
                    <a:pt x="1" y="1"/>
                  </a:moveTo>
                  <a:lnTo>
                    <a:pt x="1" y="25"/>
                  </a:lnTo>
                  <a:lnTo>
                    <a:pt x="1028" y="2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858;p54">
              <a:extLst>
                <a:ext uri="{FF2B5EF4-FFF2-40B4-BE49-F238E27FC236}">
                  <a16:creationId xmlns:a16="http://schemas.microsoft.com/office/drawing/2014/main" id="{B582779F-18E6-7A74-C0A4-683C6B5FE513}"/>
                </a:ext>
              </a:extLst>
            </p:cNvPr>
            <p:cNvSpPr/>
            <p:nvPr/>
          </p:nvSpPr>
          <p:spPr>
            <a:xfrm>
              <a:off x="8180604" y="3648219"/>
              <a:ext cx="95121" cy="39460"/>
            </a:xfrm>
            <a:custGeom>
              <a:avLst/>
              <a:gdLst/>
              <a:ahLst/>
              <a:cxnLst/>
              <a:rect l="l" t="t" r="r" b="b"/>
              <a:pathLst>
                <a:path w="323" h="134" extrusionOk="0">
                  <a:moveTo>
                    <a:pt x="1" y="0"/>
                  </a:moveTo>
                  <a:cubicBezTo>
                    <a:pt x="14" y="75"/>
                    <a:pt x="81" y="134"/>
                    <a:pt x="161" y="134"/>
                  </a:cubicBezTo>
                  <a:cubicBezTo>
                    <a:pt x="241" y="134"/>
                    <a:pt x="308" y="76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859;p54">
              <a:extLst>
                <a:ext uri="{FF2B5EF4-FFF2-40B4-BE49-F238E27FC236}">
                  <a16:creationId xmlns:a16="http://schemas.microsoft.com/office/drawing/2014/main" id="{EBB4552C-A4A9-4FE8-43B5-6099D1EB3A28}"/>
                </a:ext>
              </a:extLst>
            </p:cNvPr>
            <p:cNvSpPr/>
            <p:nvPr/>
          </p:nvSpPr>
          <p:spPr>
            <a:xfrm>
              <a:off x="8180015" y="3590795"/>
              <a:ext cx="95416" cy="39754"/>
            </a:xfrm>
            <a:custGeom>
              <a:avLst/>
              <a:gdLst/>
              <a:ahLst/>
              <a:cxnLst/>
              <a:rect l="l" t="t" r="r" b="b"/>
              <a:pathLst>
                <a:path w="324" h="135" extrusionOk="0">
                  <a:moveTo>
                    <a:pt x="163" y="0"/>
                  </a:moveTo>
                  <a:cubicBezTo>
                    <a:pt x="83" y="0"/>
                    <a:pt x="16" y="57"/>
                    <a:pt x="1" y="134"/>
                  </a:cubicBezTo>
                  <a:lnTo>
                    <a:pt x="323" y="134"/>
                  </a:lnTo>
                  <a:cubicBezTo>
                    <a:pt x="310" y="57"/>
                    <a:pt x="243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860;p54">
              <a:extLst>
                <a:ext uri="{FF2B5EF4-FFF2-40B4-BE49-F238E27FC236}">
                  <a16:creationId xmlns:a16="http://schemas.microsoft.com/office/drawing/2014/main" id="{E21EEE6C-1993-2C1E-020B-866ACDFBB8D4}"/>
                </a:ext>
              </a:extLst>
            </p:cNvPr>
            <p:cNvSpPr/>
            <p:nvPr/>
          </p:nvSpPr>
          <p:spPr>
            <a:xfrm>
              <a:off x="8179426" y="3630255"/>
              <a:ext cx="96594" cy="17374"/>
            </a:xfrm>
            <a:custGeom>
              <a:avLst/>
              <a:gdLst/>
              <a:ahLst/>
              <a:cxnLst/>
              <a:rect l="l" t="t" r="r" b="b"/>
              <a:pathLst>
                <a:path w="328" h="59" extrusionOk="0">
                  <a:moveTo>
                    <a:pt x="3" y="0"/>
                  </a:moveTo>
                  <a:cubicBezTo>
                    <a:pt x="1" y="9"/>
                    <a:pt x="0" y="19"/>
                    <a:pt x="0" y="29"/>
                  </a:cubicBezTo>
                  <a:cubicBezTo>
                    <a:pt x="0" y="40"/>
                    <a:pt x="1" y="49"/>
                    <a:pt x="3" y="59"/>
                  </a:cubicBezTo>
                  <a:lnTo>
                    <a:pt x="325" y="59"/>
                  </a:lnTo>
                  <a:cubicBezTo>
                    <a:pt x="327" y="49"/>
                    <a:pt x="328" y="39"/>
                    <a:pt x="328" y="29"/>
                  </a:cubicBezTo>
                  <a:cubicBezTo>
                    <a:pt x="328" y="19"/>
                    <a:pt x="328" y="11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861;p54">
              <a:extLst>
                <a:ext uri="{FF2B5EF4-FFF2-40B4-BE49-F238E27FC236}">
                  <a16:creationId xmlns:a16="http://schemas.microsoft.com/office/drawing/2014/main" id="{F418D9BD-21DC-CBBC-A038-673A51E6A68A}"/>
                </a:ext>
              </a:extLst>
            </p:cNvPr>
            <p:cNvSpPr/>
            <p:nvPr/>
          </p:nvSpPr>
          <p:spPr>
            <a:xfrm>
              <a:off x="8202985" y="3018033"/>
              <a:ext cx="50358" cy="20908"/>
            </a:xfrm>
            <a:custGeom>
              <a:avLst/>
              <a:gdLst/>
              <a:ahLst/>
              <a:cxnLst/>
              <a:rect l="l" t="t" r="r" b="b"/>
              <a:pathLst>
                <a:path w="171" h="71" extrusionOk="0">
                  <a:moveTo>
                    <a:pt x="1" y="0"/>
                  </a:moveTo>
                  <a:cubicBezTo>
                    <a:pt x="7" y="42"/>
                    <a:pt x="42" y="71"/>
                    <a:pt x="85" y="71"/>
                  </a:cubicBezTo>
                  <a:cubicBezTo>
                    <a:pt x="128" y="71"/>
                    <a:pt x="162" y="4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862;p54">
              <a:extLst>
                <a:ext uri="{FF2B5EF4-FFF2-40B4-BE49-F238E27FC236}">
                  <a16:creationId xmlns:a16="http://schemas.microsoft.com/office/drawing/2014/main" id="{53EE0D13-B5B7-D69A-A73F-A63CF6168E64}"/>
                </a:ext>
              </a:extLst>
            </p:cNvPr>
            <p:cNvSpPr/>
            <p:nvPr/>
          </p:nvSpPr>
          <p:spPr>
            <a:xfrm>
              <a:off x="8202691" y="2987997"/>
              <a:ext cx="50358" cy="21202"/>
            </a:xfrm>
            <a:custGeom>
              <a:avLst/>
              <a:gdLst/>
              <a:ahLst/>
              <a:cxnLst/>
              <a:rect l="l" t="t" r="r" b="b"/>
              <a:pathLst>
                <a:path w="171" h="72" extrusionOk="0">
                  <a:moveTo>
                    <a:pt x="86" y="1"/>
                  </a:moveTo>
                  <a:cubicBezTo>
                    <a:pt x="43" y="1"/>
                    <a:pt x="8" y="32"/>
                    <a:pt x="1" y="71"/>
                  </a:cubicBezTo>
                  <a:lnTo>
                    <a:pt x="171" y="71"/>
                  </a:lnTo>
                  <a:cubicBezTo>
                    <a:pt x="163" y="32"/>
                    <a:pt x="128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863;p54">
              <a:extLst>
                <a:ext uri="{FF2B5EF4-FFF2-40B4-BE49-F238E27FC236}">
                  <a16:creationId xmlns:a16="http://schemas.microsoft.com/office/drawing/2014/main" id="{EAA3CBCA-0025-C093-B719-36B9C3D3E1B5}"/>
                </a:ext>
              </a:extLst>
            </p:cNvPr>
            <p:cNvSpPr/>
            <p:nvPr/>
          </p:nvSpPr>
          <p:spPr>
            <a:xfrm>
              <a:off x="8202396" y="3008905"/>
              <a:ext cx="50947" cy="9718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" y="0"/>
                  </a:moveTo>
                  <a:cubicBezTo>
                    <a:pt x="0" y="6"/>
                    <a:pt x="0" y="11"/>
                    <a:pt x="0" y="16"/>
                  </a:cubicBezTo>
                  <a:cubicBezTo>
                    <a:pt x="0" y="22"/>
                    <a:pt x="0" y="27"/>
                    <a:pt x="2" y="32"/>
                  </a:cubicBezTo>
                  <a:lnTo>
                    <a:pt x="172" y="32"/>
                  </a:lnTo>
                  <a:cubicBezTo>
                    <a:pt x="173" y="27"/>
                    <a:pt x="173" y="22"/>
                    <a:pt x="173" y="16"/>
                  </a:cubicBezTo>
                  <a:cubicBezTo>
                    <a:pt x="173" y="11"/>
                    <a:pt x="173" y="6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864;p54">
              <a:extLst>
                <a:ext uri="{FF2B5EF4-FFF2-40B4-BE49-F238E27FC236}">
                  <a16:creationId xmlns:a16="http://schemas.microsoft.com/office/drawing/2014/main" id="{A797553F-65EE-0D83-B384-642CE4447A18}"/>
                </a:ext>
              </a:extLst>
            </p:cNvPr>
            <p:cNvSpPr/>
            <p:nvPr/>
          </p:nvSpPr>
          <p:spPr>
            <a:xfrm>
              <a:off x="8048379" y="2406989"/>
              <a:ext cx="358986" cy="358968"/>
            </a:xfrm>
            <a:custGeom>
              <a:avLst/>
              <a:gdLst/>
              <a:ahLst/>
              <a:cxnLst/>
              <a:rect l="l" t="t" r="r" b="b"/>
              <a:pathLst>
                <a:path w="1219" h="1219" extrusionOk="0">
                  <a:moveTo>
                    <a:pt x="1079" y="97"/>
                  </a:moveTo>
                  <a:cubicBezTo>
                    <a:pt x="1102" y="97"/>
                    <a:pt x="1120" y="115"/>
                    <a:pt x="1120" y="139"/>
                  </a:cubicBezTo>
                  <a:lnTo>
                    <a:pt x="1120" y="1078"/>
                  </a:lnTo>
                  <a:cubicBezTo>
                    <a:pt x="1120" y="1101"/>
                    <a:pt x="1102" y="1119"/>
                    <a:pt x="1079" y="1119"/>
                  </a:cubicBezTo>
                  <a:lnTo>
                    <a:pt x="140" y="1119"/>
                  </a:lnTo>
                  <a:cubicBezTo>
                    <a:pt x="117" y="1119"/>
                    <a:pt x="98" y="1101"/>
                    <a:pt x="98" y="1078"/>
                  </a:cubicBezTo>
                  <a:lnTo>
                    <a:pt x="98" y="139"/>
                  </a:lnTo>
                  <a:cubicBezTo>
                    <a:pt x="98" y="115"/>
                    <a:pt x="117" y="97"/>
                    <a:pt x="140" y="97"/>
                  </a:cubicBezTo>
                  <a:close/>
                  <a:moveTo>
                    <a:pt x="140" y="1"/>
                  </a:moveTo>
                  <a:cubicBezTo>
                    <a:pt x="64" y="1"/>
                    <a:pt x="1" y="62"/>
                    <a:pt x="1" y="140"/>
                  </a:cubicBezTo>
                  <a:lnTo>
                    <a:pt x="1" y="1080"/>
                  </a:lnTo>
                  <a:cubicBezTo>
                    <a:pt x="1" y="1156"/>
                    <a:pt x="62" y="1219"/>
                    <a:pt x="140" y="1219"/>
                  </a:cubicBezTo>
                  <a:lnTo>
                    <a:pt x="1079" y="1219"/>
                  </a:lnTo>
                  <a:cubicBezTo>
                    <a:pt x="1155" y="1219"/>
                    <a:pt x="1219" y="1157"/>
                    <a:pt x="1219" y="1080"/>
                  </a:cubicBezTo>
                  <a:lnTo>
                    <a:pt x="1219" y="140"/>
                  </a:lnTo>
                  <a:cubicBezTo>
                    <a:pt x="1219" y="62"/>
                    <a:pt x="1156" y="1"/>
                    <a:pt x="1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865;p54">
              <a:extLst>
                <a:ext uri="{FF2B5EF4-FFF2-40B4-BE49-F238E27FC236}">
                  <a16:creationId xmlns:a16="http://schemas.microsoft.com/office/drawing/2014/main" id="{6370A07D-6BEC-F34C-A710-64B39A2AA82E}"/>
                </a:ext>
              </a:extLst>
            </p:cNvPr>
            <p:cNvSpPr/>
            <p:nvPr/>
          </p:nvSpPr>
          <p:spPr>
            <a:xfrm>
              <a:off x="8076650" y="2435554"/>
              <a:ext cx="301855" cy="301250"/>
            </a:xfrm>
            <a:custGeom>
              <a:avLst/>
              <a:gdLst/>
              <a:ahLst/>
              <a:cxnLst/>
              <a:rect l="l" t="t" r="r" b="b"/>
              <a:pathLst>
                <a:path w="1025" h="1023" extrusionOk="0">
                  <a:moveTo>
                    <a:pt x="42" y="0"/>
                  </a:moveTo>
                  <a:cubicBezTo>
                    <a:pt x="19" y="0"/>
                    <a:pt x="1" y="18"/>
                    <a:pt x="1" y="42"/>
                  </a:cubicBezTo>
                  <a:lnTo>
                    <a:pt x="1" y="55"/>
                  </a:lnTo>
                  <a:lnTo>
                    <a:pt x="1" y="981"/>
                  </a:lnTo>
                  <a:cubicBezTo>
                    <a:pt x="1" y="1004"/>
                    <a:pt x="19" y="1022"/>
                    <a:pt x="42" y="1022"/>
                  </a:cubicBezTo>
                  <a:lnTo>
                    <a:pt x="983" y="1022"/>
                  </a:lnTo>
                  <a:cubicBezTo>
                    <a:pt x="1006" y="1022"/>
                    <a:pt x="1024" y="1004"/>
                    <a:pt x="1024" y="981"/>
                  </a:cubicBezTo>
                  <a:lnTo>
                    <a:pt x="1024" y="55"/>
                  </a:lnTo>
                  <a:lnTo>
                    <a:pt x="1024" y="42"/>
                  </a:lnTo>
                  <a:cubicBezTo>
                    <a:pt x="1024" y="18"/>
                    <a:pt x="1006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866;p54">
              <a:extLst>
                <a:ext uri="{FF2B5EF4-FFF2-40B4-BE49-F238E27FC236}">
                  <a16:creationId xmlns:a16="http://schemas.microsoft.com/office/drawing/2014/main" id="{354B0730-5033-06F8-55F9-ED52D242AE72}"/>
                </a:ext>
              </a:extLst>
            </p:cNvPr>
            <p:cNvSpPr/>
            <p:nvPr/>
          </p:nvSpPr>
          <p:spPr>
            <a:xfrm>
              <a:off x="8076650" y="2435554"/>
              <a:ext cx="301855" cy="301250"/>
            </a:xfrm>
            <a:custGeom>
              <a:avLst/>
              <a:gdLst/>
              <a:ahLst/>
              <a:cxnLst/>
              <a:rect l="l" t="t" r="r" b="b"/>
              <a:pathLst>
                <a:path w="1025" h="1023" extrusionOk="0">
                  <a:moveTo>
                    <a:pt x="42" y="0"/>
                  </a:moveTo>
                  <a:cubicBezTo>
                    <a:pt x="19" y="0"/>
                    <a:pt x="1" y="18"/>
                    <a:pt x="1" y="42"/>
                  </a:cubicBezTo>
                  <a:lnTo>
                    <a:pt x="1" y="55"/>
                  </a:lnTo>
                  <a:lnTo>
                    <a:pt x="1" y="981"/>
                  </a:lnTo>
                  <a:cubicBezTo>
                    <a:pt x="1" y="1004"/>
                    <a:pt x="19" y="1022"/>
                    <a:pt x="42" y="1022"/>
                  </a:cubicBezTo>
                  <a:lnTo>
                    <a:pt x="55" y="1022"/>
                  </a:lnTo>
                  <a:lnTo>
                    <a:pt x="55" y="55"/>
                  </a:lnTo>
                  <a:lnTo>
                    <a:pt x="1023" y="55"/>
                  </a:lnTo>
                  <a:lnTo>
                    <a:pt x="1023" y="42"/>
                  </a:lnTo>
                  <a:cubicBezTo>
                    <a:pt x="1024" y="18"/>
                    <a:pt x="1006" y="0"/>
                    <a:pt x="983" y="0"/>
                  </a:cubicBez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867;p54">
              <a:extLst>
                <a:ext uri="{FF2B5EF4-FFF2-40B4-BE49-F238E27FC236}">
                  <a16:creationId xmlns:a16="http://schemas.microsoft.com/office/drawing/2014/main" id="{233F576D-9714-7394-62AD-F5DA047262B5}"/>
                </a:ext>
              </a:extLst>
            </p:cNvPr>
            <p:cNvSpPr/>
            <p:nvPr/>
          </p:nvSpPr>
          <p:spPr>
            <a:xfrm>
              <a:off x="8218299" y="2435554"/>
              <a:ext cx="16197" cy="300956"/>
            </a:xfrm>
            <a:custGeom>
              <a:avLst/>
              <a:gdLst/>
              <a:ahLst/>
              <a:cxnLst/>
              <a:rect l="l" t="t" r="r" b="b"/>
              <a:pathLst>
                <a:path w="55" h="1022" extrusionOk="0">
                  <a:moveTo>
                    <a:pt x="1" y="0"/>
                  </a:moveTo>
                  <a:lnTo>
                    <a:pt x="1" y="1021"/>
                  </a:lnTo>
                  <a:lnTo>
                    <a:pt x="54" y="102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868;p54">
              <a:extLst>
                <a:ext uri="{FF2B5EF4-FFF2-40B4-BE49-F238E27FC236}">
                  <a16:creationId xmlns:a16="http://schemas.microsoft.com/office/drawing/2014/main" id="{6D65B323-FFF3-271B-FB9D-30407D62A755}"/>
                </a:ext>
              </a:extLst>
            </p:cNvPr>
            <p:cNvSpPr/>
            <p:nvPr/>
          </p:nvSpPr>
          <p:spPr>
            <a:xfrm>
              <a:off x="8102271" y="2684389"/>
              <a:ext cx="91293" cy="33276"/>
            </a:xfrm>
            <a:custGeom>
              <a:avLst/>
              <a:gdLst/>
              <a:ahLst/>
              <a:cxnLst/>
              <a:rect l="l" t="t" r="r" b="b"/>
              <a:pathLst>
                <a:path w="310" h="113" extrusionOk="0">
                  <a:moveTo>
                    <a:pt x="0" y="1"/>
                  </a:moveTo>
                  <a:lnTo>
                    <a:pt x="0" y="112"/>
                  </a:lnTo>
                  <a:lnTo>
                    <a:pt x="309" y="1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869;p54">
              <a:extLst>
                <a:ext uri="{FF2B5EF4-FFF2-40B4-BE49-F238E27FC236}">
                  <a16:creationId xmlns:a16="http://schemas.microsoft.com/office/drawing/2014/main" id="{1F676937-7F8D-626F-5882-99372497B0B2}"/>
                </a:ext>
              </a:extLst>
            </p:cNvPr>
            <p:cNvSpPr/>
            <p:nvPr/>
          </p:nvSpPr>
          <p:spPr>
            <a:xfrm>
              <a:off x="8092847" y="2674671"/>
              <a:ext cx="110140" cy="52123"/>
            </a:xfrm>
            <a:custGeom>
              <a:avLst/>
              <a:gdLst/>
              <a:ahLst/>
              <a:cxnLst/>
              <a:rect l="l" t="t" r="r" b="b"/>
              <a:pathLst>
                <a:path w="374" h="177" extrusionOk="0">
                  <a:moveTo>
                    <a:pt x="341" y="33"/>
                  </a:moveTo>
                  <a:lnTo>
                    <a:pt x="341" y="144"/>
                  </a:lnTo>
                  <a:lnTo>
                    <a:pt x="32" y="144"/>
                  </a:lnTo>
                  <a:lnTo>
                    <a:pt x="32" y="33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374" y="176"/>
                  </a:lnTo>
                  <a:lnTo>
                    <a:pt x="374" y="144"/>
                  </a:lnTo>
                  <a:lnTo>
                    <a:pt x="374" y="3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870;p54">
              <a:extLst>
                <a:ext uri="{FF2B5EF4-FFF2-40B4-BE49-F238E27FC236}">
                  <a16:creationId xmlns:a16="http://schemas.microsoft.com/office/drawing/2014/main" id="{C17B7B62-304B-4E5F-AF85-B79EFDE85BDD}"/>
                </a:ext>
              </a:extLst>
            </p:cNvPr>
            <p:cNvSpPr/>
            <p:nvPr/>
          </p:nvSpPr>
          <p:spPr>
            <a:xfrm>
              <a:off x="8259233" y="2684389"/>
              <a:ext cx="91587" cy="33276"/>
            </a:xfrm>
            <a:custGeom>
              <a:avLst/>
              <a:gdLst/>
              <a:ahLst/>
              <a:cxnLst/>
              <a:rect l="l" t="t" r="r" b="b"/>
              <a:pathLst>
                <a:path w="311" h="113" extrusionOk="0">
                  <a:moveTo>
                    <a:pt x="1" y="1"/>
                  </a:moveTo>
                  <a:lnTo>
                    <a:pt x="1" y="112"/>
                  </a:lnTo>
                  <a:lnTo>
                    <a:pt x="310" y="11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871;p54">
              <a:extLst>
                <a:ext uri="{FF2B5EF4-FFF2-40B4-BE49-F238E27FC236}">
                  <a16:creationId xmlns:a16="http://schemas.microsoft.com/office/drawing/2014/main" id="{BEDA8577-3957-34A4-CEF7-0C543DB86F53}"/>
                </a:ext>
              </a:extLst>
            </p:cNvPr>
            <p:cNvSpPr/>
            <p:nvPr/>
          </p:nvSpPr>
          <p:spPr>
            <a:xfrm>
              <a:off x="8249515" y="2674671"/>
              <a:ext cx="109846" cy="52123"/>
            </a:xfrm>
            <a:custGeom>
              <a:avLst/>
              <a:gdLst/>
              <a:ahLst/>
              <a:cxnLst/>
              <a:rect l="l" t="t" r="r" b="b"/>
              <a:pathLst>
                <a:path w="373" h="177" extrusionOk="0">
                  <a:moveTo>
                    <a:pt x="341" y="33"/>
                  </a:moveTo>
                  <a:lnTo>
                    <a:pt x="341" y="144"/>
                  </a:lnTo>
                  <a:lnTo>
                    <a:pt x="32" y="144"/>
                  </a:lnTo>
                  <a:lnTo>
                    <a:pt x="32" y="33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144"/>
                  </a:lnTo>
                  <a:lnTo>
                    <a:pt x="1" y="176"/>
                  </a:lnTo>
                  <a:lnTo>
                    <a:pt x="373" y="176"/>
                  </a:lnTo>
                  <a:lnTo>
                    <a:pt x="373" y="144"/>
                  </a:lnTo>
                  <a:lnTo>
                    <a:pt x="373" y="3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872;p54">
              <a:extLst>
                <a:ext uri="{FF2B5EF4-FFF2-40B4-BE49-F238E27FC236}">
                  <a16:creationId xmlns:a16="http://schemas.microsoft.com/office/drawing/2014/main" id="{795EF393-8B93-7EA0-7A21-5DA2C7DAE273}"/>
                </a:ext>
              </a:extLst>
            </p:cNvPr>
            <p:cNvSpPr/>
            <p:nvPr/>
          </p:nvSpPr>
          <p:spPr>
            <a:xfrm>
              <a:off x="5879475" y="4549030"/>
              <a:ext cx="172278" cy="341594"/>
            </a:xfrm>
            <a:custGeom>
              <a:avLst/>
              <a:gdLst/>
              <a:ahLst/>
              <a:cxnLst/>
              <a:rect l="l" t="t" r="r" b="b"/>
              <a:pathLst>
                <a:path w="585" h="1160" extrusionOk="0">
                  <a:moveTo>
                    <a:pt x="133" y="0"/>
                  </a:moveTo>
                  <a:cubicBezTo>
                    <a:pt x="61" y="0"/>
                    <a:pt x="0" y="59"/>
                    <a:pt x="0" y="133"/>
                  </a:cubicBezTo>
                  <a:lnTo>
                    <a:pt x="0" y="1027"/>
                  </a:lnTo>
                  <a:cubicBezTo>
                    <a:pt x="0" y="1100"/>
                    <a:pt x="59" y="1160"/>
                    <a:pt x="133" y="1160"/>
                  </a:cubicBezTo>
                  <a:lnTo>
                    <a:pt x="585" y="116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873;p54">
              <a:extLst>
                <a:ext uri="{FF2B5EF4-FFF2-40B4-BE49-F238E27FC236}">
                  <a16:creationId xmlns:a16="http://schemas.microsoft.com/office/drawing/2014/main" id="{D06C3470-50D5-EAED-2D07-8BD2C92718E0}"/>
                </a:ext>
              </a:extLst>
            </p:cNvPr>
            <p:cNvSpPr/>
            <p:nvPr/>
          </p:nvSpPr>
          <p:spPr>
            <a:xfrm>
              <a:off x="6051750" y="4549030"/>
              <a:ext cx="169628" cy="341594"/>
            </a:xfrm>
            <a:custGeom>
              <a:avLst/>
              <a:gdLst/>
              <a:ahLst/>
              <a:cxnLst/>
              <a:rect l="l" t="t" r="r" b="b"/>
              <a:pathLst>
                <a:path w="576" h="1160" extrusionOk="0">
                  <a:moveTo>
                    <a:pt x="0" y="0"/>
                  </a:moveTo>
                  <a:lnTo>
                    <a:pt x="0" y="1160"/>
                  </a:lnTo>
                  <a:lnTo>
                    <a:pt x="444" y="1160"/>
                  </a:lnTo>
                  <a:cubicBezTo>
                    <a:pt x="515" y="1160"/>
                    <a:pt x="575" y="1101"/>
                    <a:pt x="575" y="1027"/>
                  </a:cubicBezTo>
                  <a:lnTo>
                    <a:pt x="575" y="133"/>
                  </a:lnTo>
                  <a:cubicBezTo>
                    <a:pt x="575" y="59"/>
                    <a:pt x="516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9" name="Google Shape;1874;p54">
              <a:extLst>
                <a:ext uri="{FF2B5EF4-FFF2-40B4-BE49-F238E27FC236}">
                  <a16:creationId xmlns:a16="http://schemas.microsoft.com/office/drawing/2014/main" id="{DCC375C6-CB78-52D8-FD1B-91B1A4EBE8E7}"/>
                </a:ext>
              </a:extLst>
            </p:cNvPr>
            <p:cNvGrpSpPr/>
            <p:nvPr/>
          </p:nvGrpSpPr>
          <p:grpSpPr>
            <a:xfrm>
              <a:off x="5971415" y="2931019"/>
              <a:ext cx="1464513" cy="1409630"/>
              <a:chOff x="519434" y="6188313"/>
              <a:chExt cx="571517" cy="550121"/>
            </a:xfrm>
          </p:grpSpPr>
          <p:sp>
            <p:nvSpPr>
              <p:cNvPr id="1539" name="Google Shape;1875;p54">
                <a:extLst>
                  <a:ext uri="{FF2B5EF4-FFF2-40B4-BE49-F238E27FC236}">
                    <a16:creationId xmlns:a16="http://schemas.microsoft.com/office/drawing/2014/main" id="{07520F59-DCD9-D73B-94B3-4EF39F8103AB}"/>
                  </a:ext>
                </a:extLst>
              </p:cNvPr>
              <p:cNvSpPr/>
              <p:nvPr/>
            </p:nvSpPr>
            <p:spPr>
              <a:xfrm>
                <a:off x="703431" y="6188313"/>
                <a:ext cx="387520" cy="550121"/>
              </a:xfrm>
              <a:custGeom>
                <a:avLst/>
                <a:gdLst/>
                <a:ahLst/>
                <a:cxnLst/>
                <a:rect l="l" t="t" r="r" b="b"/>
                <a:pathLst>
                  <a:path w="7462" h="10593" extrusionOk="0">
                    <a:moveTo>
                      <a:pt x="40" y="1"/>
                    </a:moveTo>
                    <a:cubicBezTo>
                      <a:pt x="17" y="1"/>
                      <a:pt x="0" y="19"/>
                      <a:pt x="0" y="42"/>
                    </a:cubicBezTo>
                    <a:lnTo>
                      <a:pt x="0" y="10553"/>
                    </a:lnTo>
                    <a:cubicBezTo>
                      <a:pt x="0" y="10575"/>
                      <a:pt x="18" y="10592"/>
                      <a:pt x="40" y="10592"/>
                    </a:cubicBezTo>
                    <a:lnTo>
                      <a:pt x="7422" y="10592"/>
                    </a:lnTo>
                    <a:cubicBezTo>
                      <a:pt x="7445" y="10592"/>
                      <a:pt x="7462" y="10575"/>
                      <a:pt x="7462" y="10553"/>
                    </a:cubicBezTo>
                    <a:lnTo>
                      <a:pt x="7462" y="42"/>
                    </a:lnTo>
                    <a:cubicBezTo>
                      <a:pt x="7462" y="19"/>
                      <a:pt x="7445" y="1"/>
                      <a:pt x="7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876;p54">
                <a:extLst>
                  <a:ext uri="{FF2B5EF4-FFF2-40B4-BE49-F238E27FC236}">
                    <a16:creationId xmlns:a16="http://schemas.microsoft.com/office/drawing/2014/main" id="{0AA7882B-0B61-8461-27F1-974052742ACB}"/>
                  </a:ext>
                </a:extLst>
              </p:cNvPr>
              <p:cNvSpPr/>
              <p:nvPr/>
            </p:nvSpPr>
            <p:spPr>
              <a:xfrm>
                <a:off x="728618" y="6213604"/>
                <a:ext cx="337094" cy="49953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9619" extrusionOk="0">
                    <a:moveTo>
                      <a:pt x="1" y="0"/>
                    </a:moveTo>
                    <a:lnTo>
                      <a:pt x="1" y="9619"/>
                    </a:lnTo>
                    <a:lnTo>
                      <a:pt x="6490" y="9619"/>
                    </a:lnTo>
                    <a:lnTo>
                      <a:pt x="6490" y="0"/>
                    </a:lnTo>
                    <a:close/>
                  </a:path>
                </a:pathLst>
              </a:custGeom>
              <a:solidFill>
                <a:srgbClr val="525B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877;p54">
                <a:extLst>
                  <a:ext uri="{FF2B5EF4-FFF2-40B4-BE49-F238E27FC236}">
                    <a16:creationId xmlns:a16="http://schemas.microsoft.com/office/drawing/2014/main" id="{C369D5C1-5180-C5F7-866B-24CD88EBD682}"/>
                  </a:ext>
                </a:extLst>
              </p:cNvPr>
              <p:cNvSpPr/>
              <p:nvPr/>
            </p:nvSpPr>
            <p:spPr>
              <a:xfrm>
                <a:off x="749339" y="6227626"/>
                <a:ext cx="295704" cy="98256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1892" extrusionOk="0">
                    <a:moveTo>
                      <a:pt x="0" y="1"/>
                    </a:moveTo>
                    <a:lnTo>
                      <a:pt x="0" y="1892"/>
                    </a:lnTo>
                    <a:lnTo>
                      <a:pt x="5693" y="1892"/>
                    </a:lnTo>
                    <a:lnTo>
                      <a:pt x="56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878;p54">
                <a:extLst>
                  <a:ext uri="{FF2B5EF4-FFF2-40B4-BE49-F238E27FC236}">
                    <a16:creationId xmlns:a16="http://schemas.microsoft.com/office/drawing/2014/main" id="{79A38235-1BEA-ADC9-D6D3-DC5E4E7AA60F}"/>
                  </a:ext>
                </a:extLst>
              </p:cNvPr>
              <p:cNvSpPr/>
              <p:nvPr/>
            </p:nvSpPr>
            <p:spPr>
              <a:xfrm>
                <a:off x="773176" y="6399522"/>
                <a:ext cx="247978" cy="225906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4350" extrusionOk="0">
                    <a:moveTo>
                      <a:pt x="2387" y="0"/>
                    </a:moveTo>
                    <a:cubicBezTo>
                      <a:pt x="1830" y="0"/>
                      <a:pt x="1274" y="213"/>
                      <a:pt x="849" y="638"/>
                    </a:cubicBezTo>
                    <a:cubicBezTo>
                      <a:pt x="0" y="1487"/>
                      <a:pt x="0" y="2863"/>
                      <a:pt x="849" y="3713"/>
                    </a:cubicBezTo>
                    <a:cubicBezTo>
                      <a:pt x="1274" y="4138"/>
                      <a:pt x="1830" y="4350"/>
                      <a:pt x="2387" y="4350"/>
                    </a:cubicBezTo>
                    <a:cubicBezTo>
                      <a:pt x="2943" y="4350"/>
                      <a:pt x="3500" y="4138"/>
                      <a:pt x="3925" y="3713"/>
                    </a:cubicBezTo>
                    <a:cubicBezTo>
                      <a:pt x="4775" y="2863"/>
                      <a:pt x="4775" y="1487"/>
                      <a:pt x="3925" y="638"/>
                    </a:cubicBezTo>
                    <a:cubicBezTo>
                      <a:pt x="3500" y="213"/>
                      <a:pt x="2943" y="0"/>
                      <a:pt x="2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879;p54">
                <a:extLst>
                  <a:ext uri="{FF2B5EF4-FFF2-40B4-BE49-F238E27FC236}">
                    <a16:creationId xmlns:a16="http://schemas.microsoft.com/office/drawing/2014/main" id="{9E5E80B8-31DE-CB33-D5A6-1DCDCE422B31}"/>
                  </a:ext>
                </a:extLst>
              </p:cNvPr>
              <p:cNvSpPr/>
              <p:nvPr/>
            </p:nvSpPr>
            <p:spPr>
              <a:xfrm>
                <a:off x="791924" y="6407312"/>
                <a:ext cx="210586" cy="210482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4053" extrusionOk="0">
                    <a:moveTo>
                      <a:pt x="2028" y="0"/>
                    </a:moveTo>
                    <a:cubicBezTo>
                      <a:pt x="908" y="0"/>
                      <a:pt x="1" y="907"/>
                      <a:pt x="1" y="2027"/>
                    </a:cubicBezTo>
                    <a:cubicBezTo>
                      <a:pt x="1" y="3145"/>
                      <a:pt x="908" y="4053"/>
                      <a:pt x="2028" y="4053"/>
                    </a:cubicBezTo>
                    <a:cubicBezTo>
                      <a:pt x="3147" y="4053"/>
                      <a:pt x="4054" y="3145"/>
                      <a:pt x="4054" y="2027"/>
                    </a:cubicBezTo>
                    <a:cubicBezTo>
                      <a:pt x="4054" y="907"/>
                      <a:pt x="3147" y="0"/>
                      <a:pt x="20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880;p54">
                <a:extLst>
                  <a:ext uri="{FF2B5EF4-FFF2-40B4-BE49-F238E27FC236}">
                    <a16:creationId xmlns:a16="http://schemas.microsoft.com/office/drawing/2014/main" id="{DDC67C7A-8D06-3BBD-1374-17663D0A11D9}"/>
                  </a:ext>
                </a:extLst>
              </p:cNvPr>
              <p:cNvSpPr/>
              <p:nvPr/>
            </p:nvSpPr>
            <p:spPr>
              <a:xfrm>
                <a:off x="873666" y="6413233"/>
                <a:ext cx="47103" cy="198694"/>
              </a:xfrm>
              <a:custGeom>
                <a:avLst/>
                <a:gdLst/>
                <a:ahLst/>
                <a:cxnLst/>
                <a:rect l="l" t="t" r="r" b="b"/>
                <a:pathLst>
                  <a:path w="907" h="3826" extrusionOk="0">
                    <a:moveTo>
                      <a:pt x="7" y="1"/>
                    </a:moveTo>
                    <a:cubicBezTo>
                      <a:pt x="3" y="1"/>
                      <a:pt x="1" y="4"/>
                      <a:pt x="1" y="8"/>
                    </a:cubicBezTo>
                    <a:lnTo>
                      <a:pt x="1" y="3817"/>
                    </a:lnTo>
                    <a:cubicBezTo>
                      <a:pt x="1" y="3821"/>
                      <a:pt x="3" y="3823"/>
                      <a:pt x="7" y="3826"/>
                    </a:cubicBezTo>
                    <a:lnTo>
                      <a:pt x="900" y="3826"/>
                    </a:lnTo>
                    <a:cubicBezTo>
                      <a:pt x="904" y="3826"/>
                      <a:pt x="906" y="3822"/>
                      <a:pt x="906" y="3818"/>
                    </a:cubicBezTo>
                    <a:lnTo>
                      <a:pt x="906" y="8"/>
                    </a:lnTo>
                    <a:cubicBezTo>
                      <a:pt x="906" y="4"/>
                      <a:pt x="904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881;p54">
                <a:extLst>
                  <a:ext uri="{FF2B5EF4-FFF2-40B4-BE49-F238E27FC236}">
                    <a16:creationId xmlns:a16="http://schemas.microsoft.com/office/drawing/2014/main" id="{1FA3EC8F-B6C5-1079-D1C2-E44D01BA8F8B}"/>
                  </a:ext>
                </a:extLst>
              </p:cNvPr>
              <p:cNvSpPr/>
              <p:nvPr/>
            </p:nvSpPr>
            <p:spPr>
              <a:xfrm>
                <a:off x="877872" y="6417387"/>
                <a:ext cx="38690" cy="190229"/>
              </a:xfrm>
              <a:custGeom>
                <a:avLst/>
                <a:gdLst/>
                <a:ahLst/>
                <a:cxnLst/>
                <a:rect l="l" t="t" r="r" b="b"/>
                <a:pathLst>
                  <a:path w="745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744" y="3662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882;p54">
                <a:extLst>
                  <a:ext uri="{FF2B5EF4-FFF2-40B4-BE49-F238E27FC236}">
                    <a16:creationId xmlns:a16="http://schemas.microsoft.com/office/drawing/2014/main" id="{E27B05E6-B7F6-D868-5DA8-18C323638D46}"/>
                  </a:ext>
                </a:extLst>
              </p:cNvPr>
              <p:cNvSpPr/>
              <p:nvPr/>
            </p:nvSpPr>
            <p:spPr>
              <a:xfrm>
                <a:off x="893971" y="6414687"/>
                <a:ext cx="6440" cy="2965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571" extrusionOk="0">
                    <a:moveTo>
                      <a:pt x="1" y="0"/>
                    </a:moveTo>
                    <a:lnTo>
                      <a:pt x="1" y="570"/>
                    </a:lnTo>
                    <a:lnTo>
                      <a:pt x="124" y="57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883;p54">
                <a:extLst>
                  <a:ext uri="{FF2B5EF4-FFF2-40B4-BE49-F238E27FC236}">
                    <a16:creationId xmlns:a16="http://schemas.microsoft.com/office/drawing/2014/main" id="{C58337CA-AD41-48C3-9041-5C276A7C5D50}"/>
                  </a:ext>
                </a:extLst>
              </p:cNvPr>
              <p:cNvSpPr/>
              <p:nvPr/>
            </p:nvSpPr>
            <p:spPr>
              <a:xfrm>
                <a:off x="886649" y="6369921"/>
                <a:ext cx="21137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07" extrusionOk="0">
                    <a:moveTo>
                      <a:pt x="204" y="1"/>
                    </a:moveTo>
                    <a:cubicBezTo>
                      <a:pt x="92" y="1"/>
                      <a:pt x="1" y="91"/>
                      <a:pt x="1" y="204"/>
                    </a:cubicBezTo>
                    <a:cubicBezTo>
                      <a:pt x="1" y="316"/>
                      <a:pt x="92" y="407"/>
                      <a:pt x="204" y="407"/>
                    </a:cubicBezTo>
                    <a:cubicBezTo>
                      <a:pt x="315" y="407"/>
                      <a:pt x="406" y="316"/>
                      <a:pt x="406" y="204"/>
                    </a:cubicBezTo>
                    <a:cubicBezTo>
                      <a:pt x="406" y="91"/>
                      <a:pt x="315" y="1"/>
                      <a:pt x="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884;p54">
                <a:extLst>
                  <a:ext uri="{FF2B5EF4-FFF2-40B4-BE49-F238E27FC236}">
                    <a16:creationId xmlns:a16="http://schemas.microsoft.com/office/drawing/2014/main" id="{83E2E29E-64BA-533D-38C8-517C005D9F7C}"/>
                  </a:ext>
                </a:extLst>
              </p:cNvPr>
              <p:cNvSpPr/>
              <p:nvPr/>
            </p:nvSpPr>
            <p:spPr>
              <a:xfrm>
                <a:off x="807660" y="6395160"/>
                <a:ext cx="23941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7" extrusionOk="0">
                    <a:moveTo>
                      <a:pt x="229" y="1"/>
                    </a:moveTo>
                    <a:cubicBezTo>
                      <a:pt x="188" y="1"/>
                      <a:pt x="147" y="13"/>
                      <a:pt x="111" y="39"/>
                    </a:cubicBezTo>
                    <a:cubicBezTo>
                      <a:pt x="21" y="105"/>
                      <a:pt x="0" y="231"/>
                      <a:pt x="65" y="322"/>
                    </a:cubicBezTo>
                    <a:cubicBezTo>
                      <a:pt x="106" y="377"/>
                      <a:pt x="168" y="406"/>
                      <a:pt x="230" y="406"/>
                    </a:cubicBezTo>
                    <a:cubicBezTo>
                      <a:pt x="272" y="406"/>
                      <a:pt x="313" y="394"/>
                      <a:pt x="349" y="368"/>
                    </a:cubicBezTo>
                    <a:cubicBezTo>
                      <a:pt x="440" y="303"/>
                      <a:pt x="460" y="175"/>
                      <a:pt x="395" y="84"/>
                    </a:cubicBezTo>
                    <a:cubicBezTo>
                      <a:pt x="355" y="30"/>
                      <a:pt x="293" y="1"/>
                      <a:pt x="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885;p54">
                <a:extLst>
                  <a:ext uri="{FF2B5EF4-FFF2-40B4-BE49-F238E27FC236}">
                    <a16:creationId xmlns:a16="http://schemas.microsoft.com/office/drawing/2014/main" id="{BF2818DA-9FB8-DB20-B588-EC47360291B7}"/>
                  </a:ext>
                </a:extLst>
              </p:cNvPr>
              <p:cNvSpPr/>
              <p:nvPr/>
            </p:nvSpPr>
            <p:spPr>
              <a:xfrm>
                <a:off x="759830" y="6461166"/>
                <a:ext cx="23629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07" extrusionOk="0">
                    <a:moveTo>
                      <a:pt x="227" y="1"/>
                    </a:moveTo>
                    <a:cubicBezTo>
                      <a:pt x="142" y="1"/>
                      <a:pt x="63" y="56"/>
                      <a:pt x="35" y="141"/>
                    </a:cubicBezTo>
                    <a:cubicBezTo>
                      <a:pt x="1" y="247"/>
                      <a:pt x="58" y="361"/>
                      <a:pt x="165" y="396"/>
                    </a:cubicBezTo>
                    <a:cubicBezTo>
                      <a:pt x="186" y="403"/>
                      <a:pt x="208" y="406"/>
                      <a:pt x="228" y="406"/>
                    </a:cubicBezTo>
                    <a:cubicBezTo>
                      <a:pt x="314" y="406"/>
                      <a:pt x="392" y="353"/>
                      <a:pt x="420" y="267"/>
                    </a:cubicBezTo>
                    <a:cubicBezTo>
                      <a:pt x="455" y="160"/>
                      <a:pt x="397" y="45"/>
                      <a:pt x="290" y="11"/>
                    </a:cubicBezTo>
                    <a:cubicBezTo>
                      <a:pt x="269" y="4"/>
                      <a:pt x="248" y="1"/>
                      <a:pt x="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886;p54">
                <a:extLst>
                  <a:ext uri="{FF2B5EF4-FFF2-40B4-BE49-F238E27FC236}">
                    <a16:creationId xmlns:a16="http://schemas.microsoft.com/office/drawing/2014/main" id="{060D074C-7F6E-6E9B-1F74-5C214D8A77C0}"/>
                  </a:ext>
                </a:extLst>
              </p:cNvPr>
              <p:cNvSpPr/>
              <p:nvPr/>
            </p:nvSpPr>
            <p:spPr>
              <a:xfrm>
                <a:off x="759830" y="6542752"/>
                <a:ext cx="23733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6" extrusionOk="0">
                    <a:moveTo>
                      <a:pt x="230" y="1"/>
                    </a:moveTo>
                    <a:cubicBezTo>
                      <a:pt x="209" y="1"/>
                      <a:pt x="187" y="4"/>
                      <a:pt x="166" y="11"/>
                    </a:cubicBezTo>
                    <a:cubicBezTo>
                      <a:pt x="59" y="45"/>
                      <a:pt x="1" y="161"/>
                      <a:pt x="37" y="265"/>
                    </a:cubicBezTo>
                    <a:cubicBezTo>
                      <a:pt x="64" y="351"/>
                      <a:pt x="144" y="406"/>
                      <a:pt x="229" y="406"/>
                    </a:cubicBezTo>
                    <a:cubicBezTo>
                      <a:pt x="250" y="406"/>
                      <a:pt x="271" y="403"/>
                      <a:pt x="291" y="396"/>
                    </a:cubicBezTo>
                    <a:cubicBezTo>
                      <a:pt x="397" y="361"/>
                      <a:pt x="456" y="247"/>
                      <a:pt x="422" y="140"/>
                    </a:cubicBezTo>
                    <a:cubicBezTo>
                      <a:pt x="394" y="55"/>
                      <a:pt x="315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887;p54">
                <a:extLst>
                  <a:ext uri="{FF2B5EF4-FFF2-40B4-BE49-F238E27FC236}">
                    <a16:creationId xmlns:a16="http://schemas.microsoft.com/office/drawing/2014/main" id="{7349369E-C864-DA24-EB30-FF4D89325E9F}"/>
                  </a:ext>
                </a:extLst>
              </p:cNvPr>
              <p:cNvSpPr/>
              <p:nvPr/>
            </p:nvSpPr>
            <p:spPr>
              <a:xfrm>
                <a:off x="807660" y="6608759"/>
                <a:ext cx="23993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6" extrusionOk="0">
                    <a:moveTo>
                      <a:pt x="232" y="0"/>
                    </a:moveTo>
                    <a:cubicBezTo>
                      <a:pt x="169" y="0"/>
                      <a:pt x="107" y="29"/>
                      <a:pt x="68" y="84"/>
                    </a:cubicBezTo>
                    <a:cubicBezTo>
                      <a:pt x="0" y="175"/>
                      <a:pt x="21" y="302"/>
                      <a:pt x="112" y="367"/>
                    </a:cubicBezTo>
                    <a:cubicBezTo>
                      <a:pt x="149" y="393"/>
                      <a:pt x="191" y="406"/>
                      <a:pt x="232" y="406"/>
                    </a:cubicBezTo>
                    <a:cubicBezTo>
                      <a:pt x="295" y="406"/>
                      <a:pt x="357" y="377"/>
                      <a:pt x="396" y="323"/>
                    </a:cubicBezTo>
                    <a:cubicBezTo>
                      <a:pt x="461" y="232"/>
                      <a:pt x="441" y="104"/>
                      <a:pt x="351" y="39"/>
                    </a:cubicBezTo>
                    <a:cubicBezTo>
                      <a:pt x="315" y="13"/>
                      <a:pt x="273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888;p54">
                <a:extLst>
                  <a:ext uri="{FF2B5EF4-FFF2-40B4-BE49-F238E27FC236}">
                    <a16:creationId xmlns:a16="http://schemas.microsoft.com/office/drawing/2014/main" id="{AD36B33F-CC74-A28D-2009-DC61F27999BC}"/>
                  </a:ext>
                </a:extLst>
              </p:cNvPr>
              <p:cNvSpPr/>
              <p:nvPr/>
            </p:nvSpPr>
            <p:spPr>
              <a:xfrm>
                <a:off x="886649" y="6633946"/>
                <a:ext cx="21137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07" extrusionOk="0">
                    <a:moveTo>
                      <a:pt x="204" y="0"/>
                    </a:moveTo>
                    <a:cubicBezTo>
                      <a:pt x="92" y="0"/>
                      <a:pt x="1" y="91"/>
                      <a:pt x="1" y="203"/>
                    </a:cubicBezTo>
                    <a:cubicBezTo>
                      <a:pt x="1" y="316"/>
                      <a:pt x="92" y="406"/>
                      <a:pt x="204" y="406"/>
                    </a:cubicBezTo>
                    <a:cubicBezTo>
                      <a:pt x="315" y="406"/>
                      <a:pt x="406" y="316"/>
                      <a:pt x="406" y="203"/>
                    </a:cubicBezTo>
                    <a:cubicBezTo>
                      <a:pt x="406" y="91"/>
                      <a:pt x="315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889;p54">
                <a:extLst>
                  <a:ext uri="{FF2B5EF4-FFF2-40B4-BE49-F238E27FC236}">
                    <a16:creationId xmlns:a16="http://schemas.microsoft.com/office/drawing/2014/main" id="{B58542DC-E5FD-0FC7-56C1-000D0A731DAF}"/>
                  </a:ext>
                </a:extLst>
              </p:cNvPr>
              <p:cNvSpPr/>
              <p:nvPr/>
            </p:nvSpPr>
            <p:spPr>
              <a:xfrm>
                <a:off x="962834" y="6608759"/>
                <a:ext cx="23941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6" extrusionOk="0">
                    <a:moveTo>
                      <a:pt x="232" y="0"/>
                    </a:moveTo>
                    <a:cubicBezTo>
                      <a:pt x="190" y="0"/>
                      <a:pt x="148" y="13"/>
                      <a:pt x="112" y="39"/>
                    </a:cubicBezTo>
                    <a:cubicBezTo>
                      <a:pt x="21" y="104"/>
                      <a:pt x="1" y="232"/>
                      <a:pt x="66" y="323"/>
                    </a:cubicBezTo>
                    <a:cubicBezTo>
                      <a:pt x="106" y="377"/>
                      <a:pt x="168" y="406"/>
                      <a:pt x="230" y="406"/>
                    </a:cubicBezTo>
                    <a:cubicBezTo>
                      <a:pt x="272" y="406"/>
                      <a:pt x="313" y="393"/>
                      <a:pt x="350" y="367"/>
                    </a:cubicBezTo>
                    <a:cubicBezTo>
                      <a:pt x="440" y="302"/>
                      <a:pt x="461" y="175"/>
                      <a:pt x="396" y="84"/>
                    </a:cubicBezTo>
                    <a:cubicBezTo>
                      <a:pt x="356" y="29"/>
                      <a:pt x="29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890;p54">
                <a:extLst>
                  <a:ext uri="{FF2B5EF4-FFF2-40B4-BE49-F238E27FC236}">
                    <a16:creationId xmlns:a16="http://schemas.microsoft.com/office/drawing/2014/main" id="{87445C09-37EF-4A64-2D67-6A24E843B3CF}"/>
                  </a:ext>
                </a:extLst>
              </p:cNvPr>
              <p:cNvSpPr/>
              <p:nvPr/>
            </p:nvSpPr>
            <p:spPr>
              <a:xfrm>
                <a:off x="1010871" y="6542804"/>
                <a:ext cx="23681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06" extrusionOk="0">
                    <a:moveTo>
                      <a:pt x="227" y="1"/>
                    </a:moveTo>
                    <a:cubicBezTo>
                      <a:pt x="142" y="1"/>
                      <a:pt x="64" y="55"/>
                      <a:pt x="36" y="140"/>
                    </a:cubicBezTo>
                    <a:cubicBezTo>
                      <a:pt x="1" y="247"/>
                      <a:pt x="59" y="361"/>
                      <a:pt x="166" y="396"/>
                    </a:cubicBezTo>
                    <a:cubicBezTo>
                      <a:pt x="186" y="402"/>
                      <a:pt x="207" y="406"/>
                      <a:pt x="228" y="406"/>
                    </a:cubicBezTo>
                    <a:cubicBezTo>
                      <a:pt x="314" y="406"/>
                      <a:pt x="393" y="353"/>
                      <a:pt x="421" y="267"/>
                    </a:cubicBezTo>
                    <a:cubicBezTo>
                      <a:pt x="455" y="160"/>
                      <a:pt x="398" y="45"/>
                      <a:pt x="291" y="11"/>
                    </a:cubicBezTo>
                    <a:cubicBezTo>
                      <a:pt x="269" y="4"/>
                      <a:pt x="248" y="1"/>
                      <a:pt x="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891;p54">
                <a:extLst>
                  <a:ext uri="{FF2B5EF4-FFF2-40B4-BE49-F238E27FC236}">
                    <a16:creationId xmlns:a16="http://schemas.microsoft.com/office/drawing/2014/main" id="{4D35FEBF-C060-30E2-E6B7-8F1C00F96333}"/>
                  </a:ext>
                </a:extLst>
              </p:cNvPr>
              <p:cNvSpPr/>
              <p:nvPr/>
            </p:nvSpPr>
            <p:spPr>
              <a:xfrm>
                <a:off x="1010871" y="6461166"/>
                <a:ext cx="23681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06" extrusionOk="0">
                    <a:moveTo>
                      <a:pt x="229" y="1"/>
                    </a:moveTo>
                    <a:cubicBezTo>
                      <a:pt x="208" y="1"/>
                      <a:pt x="187" y="4"/>
                      <a:pt x="166" y="11"/>
                    </a:cubicBezTo>
                    <a:cubicBezTo>
                      <a:pt x="60" y="45"/>
                      <a:pt x="1" y="160"/>
                      <a:pt x="36" y="267"/>
                    </a:cubicBezTo>
                    <a:cubicBezTo>
                      <a:pt x="64" y="351"/>
                      <a:pt x="143" y="406"/>
                      <a:pt x="229" y="406"/>
                    </a:cubicBezTo>
                    <a:cubicBezTo>
                      <a:pt x="249" y="406"/>
                      <a:pt x="270" y="403"/>
                      <a:pt x="291" y="396"/>
                    </a:cubicBezTo>
                    <a:cubicBezTo>
                      <a:pt x="398" y="363"/>
                      <a:pt x="455" y="247"/>
                      <a:pt x="421" y="141"/>
                    </a:cubicBezTo>
                    <a:cubicBezTo>
                      <a:pt x="393" y="56"/>
                      <a:pt x="314" y="1"/>
                      <a:pt x="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892;p54">
                <a:extLst>
                  <a:ext uri="{FF2B5EF4-FFF2-40B4-BE49-F238E27FC236}">
                    <a16:creationId xmlns:a16="http://schemas.microsoft.com/office/drawing/2014/main" id="{57398E42-0400-92C4-155A-98613B2EAB74}"/>
                  </a:ext>
                </a:extLst>
              </p:cNvPr>
              <p:cNvSpPr/>
              <p:nvPr/>
            </p:nvSpPr>
            <p:spPr>
              <a:xfrm>
                <a:off x="962782" y="6395212"/>
                <a:ext cx="23941" cy="21137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7" extrusionOk="0">
                    <a:moveTo>
                      <a:pt x="230" y="1"/>
                    </a:moveTo>
                    <a:cubicBezTo>
                      <a:pt x="167" y="1"/>
                      <a:pt x="105" y="30"/>
                      <a:pt x="66" y="85"/>
                    </a:cubicBezTo>
                    <a:cubicBezTo>
                      <a:pt x="1" y="175"/>
                      <a:pt x="21" y="303"/>
                      <a:pt x="112" y="368"/>
                    </a:cubicBezTo>
                    <a:cubicBezTo>
                      <a:pt x="148" y="394"/>
                      <a:pt x="190" y="406"/>
                      <a:pt x="231" y="406"/>
                    </a:cubicBezTo>
                    <a:cubicBezTo>
                      <a:pt x="294" y="406"/>
                      <a:pt x="356" y="378"/>
                      <a:pt x="395" y="323"/>
                    </a:cubicBezTo>
                    <a:cubicBezTo>
                      <a:pt x="461" y="232"/>
                      <a:pt x="440" y="105"/>
                      <a:pt x="349" y="40"/>
                    </a:cubicBezTo>
                    <a:cubicBezTo>
                      <a:pt x="313" y="13"/>
                      <a:pt x="272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893;p54">
                <a:extLst>
                  <a:ext uri="{FF2B5EF4-FFF2-40B4-BE49-F238E27FC236}">
                    <a16:creationId xmlns:a16="http://schemas.microsoft.com/office/drawing/2014/main" id="{74135A55-B37A-E4B1-5AB9-44B962B60F55}"/>
                  </a:ext>
                </a:extLst>
              </p:cNvPr>
              <p:cNvSpPr/>
              <p:nvPr/>
            </p:nvSpPr>
            <p:spPr>
              <a:xfrm>
                <a:off x="789587" y="6245750"/>
                <a:ext cx="8465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97" extrusionOk="0">
                    <a:moveTo>
                      <a:pt x="1" y="1"/>
                    </a:moveTo>
                    <a:lnTo>
                      <a:pt x="1" y="1196"/>
                    </a:lnTo>
                    <a:lnTo>
                      <a:pt x="162" y="119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894;p54">
                <a:extLst>
                  <a:ext uri="{FF2B5EF4-FFF2-40B4-BE49-F238E27FC236}">
                    <a16:creationId xmlns:a16="http://schemas.microsoft.com/office/drawing/2014/main" id="{65F20FAB-64A3-8BEA-F462-B8678374765C}"/>
                  </a:ext>
                </a:extLst>
              </p:cNvPr>
              <p:cNvSpPr/>
              <p:nvPr/>
            </p:nvSpPr>
            <p:spPr>
              <a:xfrm>
                <a:off x="828796" y="6245750"/>
                <a:ext cx="8517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97" extrusionOk="0">
                    <a:moveTo>
                      <a:pt x="1" y="1"/>
                    </a:moveTo>
                    <a:lnTo>
                      <a:pt x="1" y="1196"/>
                    </a:lnTo>
                    <a:lnTo>
                      <a:pt x="163" y="119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895;p54">
                <a:extLst>
                  <a:ext uri="{FF2B5EF4-FFF2-40B4-BE49-F238E27FC236}">
                    <a16:creationId xmlns:a16="http://schemas.microsoft.com/office/drawing/2014/main" id="{8B04A45D-4611-6049-3658-D235AC61E888}"/>
                  </a:ext>
                </a:extLst>
              </p:cNvPr>
              <p:cNvSpPr/>
              <p:nvPr/>
            </p:nvSpPr>
            <p:spPr>
              <a:xfrm>
                <a:off x="798052" y="6237337"/>
                <a:ext cx="31004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62" extrusionOk="0">
                    <a:moveTo>
                      <a:pt x="0" y="0"/>
                    </a:moveTo>
                    <a:lnTo>
                      <a:pt x="0" y="161"/>
                    </a:lnTo>
                    <a:lnTo>
                      <a:pt x="597" y="161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896;p54">
                <a:extLst>
                  <a:ext uri="{FF2B5EF4-FFF2-40B4-BE49-F238E27FC236}">
                    <a16:creationId xmlns:a16="http://schemas.microsoft.com/office/drawing/2014/main" id="{978C3C30-D8DD-A0B4-4E7C-40510852A9F0}"/>
                  </a:ext>
                </a:extLst>
              </p:cNvPr>
              <p:cNvSpPr/>
              <p:nvPr/>
            </p:nvSpPr>
            <p:spPr>
              <a:xfrm>
                <a:off x="758220" y="6272599"/>
                <a:ext cx="23266" cy="8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63" extrusionOk="0">
                    <a:moveTo>
                      <a:pt x="1" y="0"/>
                    </a:moveTo>
                    <a:lnTo>
                      <a:pt x="1" y="163"/>
                    </a:lnTo>
                    <a:lnTo>
                      <a:pt x="447" y="163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897;p54">
                <a:extLst>
                  <a:ext uri="{FF2B5EF4-FFF2-40B4-BE49-F238E27FC236}">
                    <a16:creationId xmlns:a16="http://schemas.microsoft.com/office/drawing/2014/main" id="{C90FD10E-C2FD-4149-7772-2C28B121F8BE}"/>
                  </a:ext>
                </a:extLst>
              </p:cNvPr>
              <p:cNvSpPr/>
              <p:nvPr/>
            </p:nvSpPr>
            <p:spPr>
              <a:xfrm>
                <a:off x="798052" y="6307758"/>
                <a:ext cx="31056" cy="851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4" extrusionOk="0">
                    <a:moveTo>
                      <a:pt x="0" y="1"/>
                    </a:moveTo>
                    <a:lnTo>
                      <a:pt x="0" y="164"/>
                    </a:lnTo>
                    <a:lnTo>
                      <a:pt x="598" y="164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898;p54">
                <a:extLst>
                  <a:ext uri="{FF2B5EF4-FFF2-40B4-BE49-F238E27FC236}">
                    <a16:creationId xmlns:a16="http://schemas.microsoft.com/office/drawing/2014/main" id="{2A78EB2C-7F0C-7EEC-FD01-7063B83976C7}"/>
                  </a:ext>
                </a:extLst>
              </p:cNvPr>
              <p:cNvSpPr/>
              <p:nvPr/>
            </p:nvSpPr>
            <p:spPr>
              <a:xfrm>
                <a:off x="845466" y="6245750"/>
                <a:ext cx="8465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97" extrusionOk="0">
                    <a:moveTo>
                      <a:pt x="0" y="1"/>
                    </a:moveTo>
                    <a:lnTo>
                      <a:pt x="0" y="1196"/>
                    </a:lnTo>
                    <a:lnTo>
                      <a:pt x="163" y="119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899;p54">
                <a:extLst>
                  <a:ext uri="{FF2B5EF4-FFF2-40B4-BE49-F238E27FC236}">
                    <a16:creationId xmlns:a16="http://schemas.microsoft.com/office/drawing/2014/main" id="{2EE516B1-87C6-8A13-2D05-B89C9F06D965}"/>
                  </a:ext>
                </a:extLst>
              </p:cNvPr>
              <p:cNvSpPr/>
              <p:nvPr/>
            </p:nvSpPr>
            <p:spPr>
              <a:xfrm>
                <a:off x="884623" y="6245750"/>
                <a:ext cx="8413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197" extrusionOk="0">
                    <a:moveTo>
                      <a:pt x="0" y="1"/>
                    </a:moveTo>
                    <a:lnTo>
                      <a:pt x="0" y="1196"/>
                    </a:lnTo>
                    <a:lnTo>
                      <a:pt x="162" y="119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900;p54">
                <a:extLst>
                  <a:ext uri="{FF2B5EF4-FFF2-40B4-BE49-F238E27FC236}">
                    <a16:creationId xmlns:a16="http://schemas.microsoft.com/office/drawing/2014/main" id="{DED4FBAB-16DE-68A9-6C1D-49A9605613DE}"/>
                  </a:ext>
                </a:extLst>
              </p:cNvPr>
              <p:cNvSpPr/>
              <p:nvPr/>
            </p:nvSpPr>
            <p:spPr>
              <a:xfrm>
                <a:off x="853828" y="6237337"/>
                <a:ext cx="31108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2" extrusionOk="0">
                    <a:moveTo>
                      <a:pt x="1" y="0"/>
                    </a:moveTo>
                    <a:lnTo>
                      <a:pt x="1" y="161"/>
                    </a:lnTo>
                    <a:lnTo>
                      <a:pt x="599" y="161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901;p54">
                <a:extLst>
                  <a:ext uri="{FF2B5EF4-FFF2-40B4-BE49-F238E27FC236}">
                    <a16:creationId xmlns:a16="http://schemas.microsoft.com/office/drawing/2014/main" id="{83B03BBB-6D14-15D0-3294-26D756BE3AD7}"/>
                  </a:ext>
                </a:extLst>
              </p:cNvPr>
              <p:cNvSpPr/>
              <p:nvPr/>
            </p:nvSpPr>
            <p:spPr>
              <a:xfrm>
                <a:off x="853828" y="6307862"/>
                <a:ext cx="31108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2" extrusionOk="0">
                    <a:moveTo>
                      <a:pt x="1" y="0"/>
                    </a:moveTo>
                    <a:lnTo>
                      <a:pt x="1" y="162"/>
                    </a:lnTo>
                    <a:lnTo>
                      <a:pt x="599" y="16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902;p54">
                <a:extLst>
                  <a:ext uri="{FF2B5EF4-FFF2-40B4-BE49-F238E27FC236}">
                    <a16:creationId xmlns:a16="http://schemas.microsoft.com/office/drawing/2014/main" id="{0E889F6B-63EF-6D79-5081-8D0AF307CEDA}"/>
                  </a:ext>
                </a:extLst>
              </p:cNvPr>
              <p:cNvSpPr/>
              <p:nvPr/>
            </p:nvSpPr>
            <p:spPr>
              <a:xfrm>
                <a:off x="901294" y="6245750"/>
                <a:ext cx="8413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197" extrusionOk="0">
                    <a:moveTo>
                      <a:pt x="0" y="1"/>
                    </a:moveTo>
                    <a:lnTo>
                      <a:pt x="0" y="1196"/>
                    </a:lnTo>
                    <a:lnTo>
                      <a:pt x="162" y="119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903;p54">
                <a:extLst>
                  <a:ext uri="{FF2B5EF4-FFF2-40B4-BE49-F238E27FC236}">
                    <a16:creationId xmlns:a16="http://schemas.microsoft.com/office/drawing/2014/main" id="{3DEE5320-A1AD-3ABA-E9AD-38AFCA24A724}"/>
                  </a:ext>
                </a:extLst>
              </p:cNvPr>
              <p:cNvSpPr/>
              <p:nvPr/>
            </p:nvSpPr>
            <p:spPr>
              <a:xfrm>
                <a:off x="940503" y="6245750"/>
                <a:ext cx="8465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97" extrusionOk="0">
                    <a:moveTo>
                      <a:pt x="0" y="1"/>
                    </a:moveTo>
                    <a:lnTo>
                      <a:pt x="0" y="1196"/>
                    </a:lnTo>
                    <a:lnTo>
                      <a:pt x="163" y="119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904;p54">
                <a:extLst>
                  <a:ext uri="{FF2B5EF4-FFF2-40B4-BE49-F238E27FC236}">
                    <a16:creationId xmlns:a16="http://schemas.microsoft.com/office/drawing/2014/main" id="{6DE3D979-AAC3-9197-0044-BE46D33B49B9}"/>
                  </a:ext>
                </a:extLst>
              </p:cNvPr>
              <p:cNvSpPr/>
              <p:nvPr/>
            </p:nvSpPr>
            <p:spPr>
              <a:xfrm>
                <a:off x="909707" y="6237337"/>
                <a:ext cx="31056" cy="8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3" extrusionOk="0">
                    <a:moveTo>
                      <a:pt x="1" y="0"/>
                    </a:moveTo>
                    <a:lnTo>
                      <a:pt x="1" y="163"/>
                    </a:lnTo>
                    <a:lnTo>
                      <a:pt x="597" y="163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905;p54">
                <a:extLst>
                  <a:ext uri="{FF2B5EF4-FFF2-40B4-BE49-F238E27FC236}">
                    <a16:creationId xmlns:a16="http://schemas.microsoft.com/office/drawing/2014/main" id="{81339C72-E286-2C59-3E62-733A9B376D1A}"/>
                  </a:ext>
                </a:extLst>
              </p:cNvPr>
              <p:cNvSpPr/>
              <p:nvPr/>
            </p:nvSpPr>
            <p:spPr>
              <a:xfrm>
                <a:off x="909707" y="6307862"/>
                <a:ext cx="31108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2" extrusionOk="0">
                    <a:moveTo>
                      <a:pt x="1" y="0"/>
                    </a:moveTo>
                    <a:lnTo>
                      <a:pt x="1" y="162"/>
                    </a:lnTo>
                    <a:lnTo>
                      <a:pt x="598" y="162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906;p54">
                <a:extLst>
                  <a:ext uri="{FF2B5EF4-FFF2-40B4-BE49-F238E27FC236}">
                    <a16:creationId xmlns:a16="http://schemas.microsoft.com/office/drawing/2014/main" id="{EA139416-B889-387D-FF77-A2AE74983F57}"/>
                  </a:ext>
                </a:extLst>
              </p:cNvPr>
              <p:cNvSpPr/>
              <p:nvPr/>
            </p:nvSpPr>
            <p:spPr>
              <a:xfrm>
                <a:off x="957069" y="6245750"/>
                <a:ext cx="8517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97" extrusionOk="0">
                    <a:moveTo>
                      <a:pt x="1" y="1"/>
                    </a:moveTo>
                    <a:lnTo>
                      <a:pt x="1" y="1196"/>
                    </a:lnTo>
                    <a:lnTo>
                      <a:pt x="163" y="119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907;p54">
                <a:extLst>
                  <a:ext uri="{FF2B5EF4-FFF2-40B4-BE49-F238E27FC236}">
                    <a16:creationId xmlns:a16="http://schemas.microsoft.com/office/drawing/2014/main" id="{83A60FD4-2518-F12E-9279-184FB4B9AEC9}"/>
                  </a:ext>
                </a:extLst>
              </p:cNvPr>
              <p:cNvSpPr/>
              <p:nvPr/>
            </p:nvSpPr>
            <p:spPr>
              <a:xfrm>
                <a:off x="996330" y="6245750"/>
                <a:ext cx="8465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97" extrusionOk="0">
                    <a:moveTo>
                      <a:pt x="1" y="1"/>
                    </a:moveTo>
                    <a:lnTo>
                      <a:pt x="1" y="1196"/>
                    </a:lnTo>
                    <a:lnTo>
                      <a:pt x="162" y="119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908;p54">
                <a:extLst>
                  <a:ext uri="{FF2B5EF4-FFF2-40B4-BE49-F238E27FC236}">
                    <a16:creationId xmlns:a16="http://schemas.microsoft.com/office/drawing/2014/main" id="{21F4ADB1-8EB0-3554-8E45-72E6131EC8EB}"/>
                  </a:ext>
                </a:extLst>
              </p:cNvPr>
              <p:cNvSpPr/>
              <p:nvPr/>
            </p:nvSpPr>
            <p:spPr>
              <a:xfrm>
                <a:off x="965534" y="6237337"/>
                <a:ext cx="31108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2" extrusionOk="0">
                    <a:moveTo>
                      <a:pt x="0" y="0"/>
                    </a:moveTo>
                    <a:lnTo>
                      <a:pt x="0" y="161"/>
                    </a:lnTo>
                    <a:lnTo>
                      <a:pt x="598" y="161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909;p54">
                <a:extLst>
                  <a:ext uri="{FF2B5EF4-FFF2-40B4-BE49-F238E27FC236}">
                    <a16:creationId xmlns:a16="http://schemas.microsoft.com/office/drawing/2014/main" id="{F7A0525B-1A8C-0310-9612-3558C4D1F530}"/>
                  </a:ext>
                </a:extLst>
              </p:cNvPr>
              <p:cNvSpPr/>
              <p:nvPr/>
            </p:nvSpPr>
            <p:spPr>
              <a:xfrm>
                <a:off x="965534" y="6307758"/>
                <a:ext cx="31108" cy="851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4" extrusionOk="0">
                    <a:moveTo>
                      <a:pt x="0" y="1"/>
                    </a:moveTo>
                    <a:lnTo>
                      <a:pt x="0" y="164"/>
                    </a:lnTo>
                    <a:lnTo>
                      <a:pt x="598" y="164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910;p54">
                <a:extLst>
                  <a:ext uri="{FF2B5EF4-FFF2-40B4-BE49-F238E27FC236}">
                    <a16:creationId xmlns:a16="http://schemas.microsoft.com/office/drawing/2014/main" id="{82E4532D-871C-64B7-D9F7-D59CA714D7F0}"/>
                  </a:ext>
                </a:extLst>
              </p:cNvPr>
              <p:cNvSpPr/>
              <p:nvPr/>
            </p:nvSpPr>
            <p:spPr>
              <a:xfrm>
                <a:off x="619872" y="6355380"/>
                <a:ext cx="44922" cy="181089"/>
              </a:xfrm>
              <a:custGeom>
                <a:avLst/>
                <a:gdLst/>
                <a:ahLst/>
                <a:cxnLst/>
                <a:rect l="l" t="t" r="r" b="b"/>
                <a:pathLst>
                  <a:path w="865" h="3487" extrusionOk="0">
                    <a:moveTo>
                      <a:pt x="1" y="0"/>
                    </a:moveTo>
                    <a:lnTo>
                      <a:pt x="1" y="3486"/>
                    </a:lnTo>
                    <a:lnTo>
                      <a:pt x="865" y="3486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911;p54">
                <a:extLst>
                  <a:ext uri="{FF2B5EF4-FFF2-40B4-BE49-F238E27FC236}">
                    <a16:creationId xmlns:a16="http://schemas.microsoft.com/office/drawing/2014/main" id="{5AA7075D-4190-357F-2597-79C66ED6ECF6}"/>
                  </a:ext>
                </a:extLst>
              </p:cNvPr>
              <p:cNvSpPr/>
              <p:nvPr/>
            </p:nvSpPr>
            <p:spPr>
              <a:xfrm>
                <a:off x="611407" y="6337775"/>
                <a:ext cx="61800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40" extrusionOk="0">
                    <a:moveTo>
                      <a:pt x="0" y="0"/>
                    </a:moveTo>
                    <a:lnTo>
                      <a:pt x="0" y="339"/>
                    </a:lnTo>
                    <a:lnTo>
                      <a:pt x="1189" y="339"/>
                    </a:ln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912;p54">
                <a:extLst>
                  <a:ext uri="{FF2B5EF4-FFF2-40B4-BE49-F238E27FC236}">
                    <a16:creationId xmlns:a16="http://schemas.microsoft.com/office/drawing/2014/main" id="{26A57E2C-CABD-8F34-CEC1-23FA77FD49DB}"/>
                  </a:ext>
                </a:extLst>
              </p:cNvPr>
              <p:cNvSpPr/>
              <p:nvPr/>
            </p:nvSpPr>
            <p:spPr>
              <a:xfrm>
                <a:off x="632803" y="6195843"/>
                <a:ext cx="19007" cy="1420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735" extrusionOk="0">
                    <a:moveTo>
                      <a:pt x="184" y="0"/>
                    </a:moveTo>
                    <a:lnTo>
                      <a:pt x="1" y="417"/>
                    </a:lnTo>
                    <a:lnTo>
                      <a:pt x="1" y="2734"/>
                    </a:lnTo>
                    <a:lnTo>
                      <a:pt x="366" y="2734"/>
                    </a:lnTo>
                    <a:lnTo>
                      <a:pt x="366" y="417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913;p54">
                <a:extLst>
                  <a:ext uri="{FF2B5EF4-FFF2-40B4-BE49-F238E27FC236}">
                    <a16:creationId xmlns:a16="http://schemas.microsoft.com/office/drawing/2014/main" id="{69E125D6-7BC5-8ACE-589C-E828EE9F1F5C}"/>
                  </a:ext>
                </a:extLst>
              </p:cNvPr>
              <p:cNvSpPr/>
              <p:nvPr/>
            </p:nvSpPr>
            <p:spPr>
              <a:xfrm>
                <a:off x="638048" y="6536417"/>
                <a:ext cx="65435" cy="118614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284" extrusionOk="0">
                    <a:moveTo>
                      <a:pt x="1" y="0"/>
                    </a:moveTo>
                    <a:lnTo>
                      <a:pt x="1" y="1846"/>
                    </a:lnTo>
                    <a:cubicBezTo>
                      <a:pt x="1" y="2087"/>
                      <a:pt x="196" y="2283"/>
                      <a:pt x="438" y="2283"/>
                    </a:cubicBezTo>
                    <a:lnTo>
                      <a:pt x="1259" y="2283"/>
                    </a:lnTo>
                    <a:lnTo>
                      <a:pt x="1259" y="2122"/>
                    </a:lnTo>
                    <a:lnTo>
                      <a:pt x="438" y="2122"/>
                    </a:lnTo>
                    <a:cubicBezTo>
                      <a:pt x="286" y="2122"/>
                      <a:pt x="163" y="1999"/>
                      <a:pt x="163" y="184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914;p54">
                <a:extLst>
                  <a:ext uri="{FF2B5EF4-FFF2-40B4-BE49-F238E27FC236}">
                    <a16:creationId xmlns:a16="http://schemas.microsoft.com/office/drawing/2014/main" id="{6E251963-EE91-D530-5AFC-CA5352A2CEA8}"/>
                  </a:ext>
                </a:extLst>
              </p:cNvPr>
              <p:cNvSpPr/>
              <p:nvPr/>
            </p:nvSpPr>
            <p:spPr>
              <a:xfrm>
                <a:off x="527951" y="6355380"/>
                <a:ext cx="44922" cy="181089"/>
              </a:xfrm>
              <a:custGeom>
                <a:avLst/>
                <a:gdLst/>
                <a:ahLst/>
                <a:cxnLst/>
                <a:rect l="l" t="t" r="r" b="b"/>
                <a:pathLst>
                  <a:path w="865" h="3487" extrusionOk="0">
                    <a:moveTo>
                      <a:pt x="0" y="0"/>
                    </a:moveTo>
                    <a:lnTo>
                      <a:pt x="0" y="3486"/>
                    </a:lnTo>
                    <a:lnTo>
                      <a:pt x="864" y="3486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915;p54">
                <a:extLst>
                  <a:ext uri="{FF2B5EF4-FFF2-40B4-BE49-F238E27FC236}">
                    <a16:creationId xmlns:a16="http://schemas.microsoft.com/office/drawing/2014/main" id="{B51CF4D0-400E-BE13-66A2-437EA82C517E}"/>
                  </a:ext>
                </a:extLst>
              </p:cNvPr>
              <p:cNvSpPr/>
              <p:nvPr/>
            </p:nvSpPr>
            <p:spPr>
              <a:xfrm>
                <a:off x="519434" y="6337775"/>
                <a:ext cx="61748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340" extrusionOk="0">
                    <a:moveTo>
                      <a:pt x="0" y="0"/>
                    </a:moveTo>
                    <a:lnTo>
                      <a:pt x="0" y="339"/>
                    </a:lnTo>
                    <a:lnTo>
                      <a:pt x="1188" y="339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916;p54">
                <a:extLst>
                  <a:ext uri="{FF2B5EF4-FFF2-40B4-BE49-F238E27FC236}">
                    <a16:creationId xmlns:a16="http://schemas.microsoft.com/office/drawing/2014/main" id="{60D2285F-9169-BBF7-99C3-52C26A096EC9}"/>
                  </a:ext>
                </a:extLst>
              </p:cNvPr>
              <p:cNvSpPr/>
              <p:nvPr/>
            </p:nvSpPr>
            <p:spPr>
              <a:xfrm>
                <a:off x="540882" y="6195843"/>
                <a:ext cx="18903" cy="14203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735" extrusionOk="0">
                    <a:moveTo>
                      <a:pt x="182" y="0"/>
                    </a:moveTo>
                    <a:lnTo>
                      <a:pt x="0" y="417"/>
                    </a:lnTo>
                    <a:lnTo>
                      <a:pt x="0" y="2734"/>
                    </a:lnTo>
                    <a:lnTo>
                      <a:pt x="364" y="2734"/>
                    </a:lnTo>
                    <a:lnTo>
                      <a:pt x="364" y="417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917;p54">
                <a:extLst>
                  <a:ext uri="{FF2B5EF4-FFF2-40B4-BE49-F238E27FC236}">
                    <a16:creationId xmlns:a16="http://schemas.microsoft.com/office/drawing/2014/main" id="{732D2981-E27F-BA0F-36AF-96A48A7A3F67}"/>
                  </a:ext>
                </a:extLst>
              </p:cNvPr>
              <p:cNvSpPr/>
              <p:nvPr/>
            </p:nvSpPr>
            <p:spPr>
              <a:xfrm>
                <a:off x="546127" y="6536417"/>
                <a:ext cx="157407" cy="14593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810" extrusionOk="0">
                    <a:moveTo>
                      <a:pt x="1" y="0"/>
                    </a:moveTo>
                    <a:lnTo>
                      <a:pt x="1" y="2373"/>
                    </a:lnTo>
                    <a:cubicBezTo>
                      <a:pt x="1" y="2614"/>
                      <a:pt x="196" y="2809"/>
                      <a:pt x="438" y="2809"/>
                    </a:cubicBezTo>
                    <a:lnTo>
                      <a:pt x="3030" y="2809"/>
                    </a:lnTo>
                    <a:lnTo>
                      <a:pt x="3030" y="2648"/>
                    </a:lnTo>
                    <a:lnTo>
                      <a:pt x="438" y="2648"/>
                    </a:lnTo>
                    <a:cubicBezTo>
                      <a:pt x="286" y="2648"/>
                      <a:pt x="163" y="2525"/>
                      <a:pt x="163" y="2373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918;p54">
              <a:extLst>
                <a:ext uri="{FF2B5EF4-FFF2-40B4-BE49-F238E27FC236}">
                  <a16:creationId xmlns:a16="http://schemas.microsoft.com/office/drawing/2014/main" id="{3F803CBF-B441-89BC-35E8-2BA029FABE3E}"/>
                </a:ext>
              </a:extLst>
            </p:cNvPr>
            <p:cNvSpPr/>
            <p:nvPr/>
          </p:nvSpPr>
          <p:spPr>
            <a:xfrm>
              <a:off x="6041149" y="1131306"/>
              <a:ext cx="277117" cy="549495"/>
            </a:xfrm>
            <a:custGeom>
              <a:avLst/>
              <a:gdLst/>
              <a:ahLst/>
              <a:cxnLst/>
              <a:rect l="l" t="t" r="r" b="b"/>
              <a:pathLst>
                <a:path w="941" h="1866" extrusionOk="0">
                  <a:moveTo>
                    <a:pt x="214" y="0"/>
                  </a:moveTo>
                  <a:lnTo>
                    <a:pt x="214" y="1"/>
                  </a:lnTo>
                  <a:cubicBezTo>
                    <a:pt x="96" y="1"/>
                    <a:pt x="1" y="95"/>
                    <a:pt x="1" y="213"/>
                  </a:cubicBezTo>
                  <a:lnTo>
                    <a:pt x="1" y="1654"/>
                  </a:lnTo>
                  <a:cubicBezTo>
                    <a:pt x="1" y="1772"/>
                    <a:pt x="96" y="1866"/>
                    <a:pt x="214" y="1866"/>
                  </a:cubicBezTo>
                  <a:lnTo>
                    <a:pt x="941" y="186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919;p54">
              <a:extLst>
                <a:ext uri="{FF2B5EF4-FFF2-40B4-BE49-F238E27FC236}">
                  <a16:creationId xmlns:a16="http://schemas.microsoft.com/office/drawing/2014/main" id="{17E9A408-596F-3FAF-AFF7-20E50E592398}"/>
                </a:ext>
              </a:extLst>
            </p:cNvPr>
            <p:cNvSpPr/>
            <p:nvPr/>
          </p:nvSpPr>
          <p:spPr>
            <a:xfrm>
              <a:off x="6234922" y="1198447"/>
              <a:ext cx="167272" cy="417569"/>
            </a:xfrm>
            <a:custGeom>
              <a:avLst/>
              <a:gdLst/>
              <a:ahLst/>
              <a:cxnLst/>
              <a:rect l="l" t="t" r="r" b="b"/>
              <a:pathLst>
                <a:path w="568" h="1418" extrusionOk="0">
                  <a:moveTo>
                    <a:pt x="0" y="1"/>
                  </a:moveTo>
                  <a:lnTo>
                    <a:pt x="0" y="1418"/>
                  </a:lnTo>
                  <a:lnTo>
                    <a:pt x="567" y="141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920;p54">
              <a:extLst>
                <a:ext uri="{FF2B5EF4-FFF2-40B4-BE49-F238E27FC236}">
                  <a16:creationId xmlns:a16="http://schemas.microsoft.com/office/drawing/2014/main" id="{3D2F863C-4348-2054-EC7A-AEBC45876B7C}"/>
                </a:ext>
              </a:extLst>
            </p:cNvPr>
            <p:cNvSpPr/>
            <p:nvPr/>
          </p:nvSpPr>
          <p:spPr>
            <a:xfrm>
              <a:off x="6256420" y="1473491"/>
              <a:ext cx="120153" cy="12014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0" y="0"/>
                  </a:moveTo>
                  <a:lnTo>
                    <a:pt x="0" y="408"/>
                  </a:lnTo>
                  <a:lnTo>
                    <a:pt x="407" y="40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921;p54">
              <a:extLst>
                <a:ext uri="{FF2B5EF4-FFF2-40B4-BE49-F238E27FC236}">
                  <a16:creationId xmlns:a16="http://schemas.microsoft.com/office/drawing/2014/main" id="{4515D23D-21FE-FFB6-31D8-47763E058927}"/>
                </a:ext>
              </a:extLst>
            </p:cNvPr>
            <p:cNvSpPr/>
            <p:nvPr/>
          </p:nvSpPr>
          <p:spPr>
            <a:xfrm>
              <a:off x="8052797" y="3206795"/>
              <a:ext cx="350152" cy="7951"/>
            </a:xfrm>
            <a:custGeom>
              <a:avLst/>
              <a:gdLst/>
              <a:ahLst/>
              <a:cxnLst/>
              <a:rect l="l" t="t" r="r" b="b"/>
              <a:pathLst>
                <a:path w="1189" h="27" extrusionOk="0">
                  <a:moveTo>
                    <a:pt x="13" y="1"/>
                  </a:moveTo>
                  <a:cubicBezTo>
                    <a:pt x="9" y="8"/>
                    <a:pt x="4" y="18"/>
                    <a:pt x="1" y="27"/>
                  </a:cubicBezTo>
                  <a:lnTo>
                    <a:pt x="1189" y="27"/>
                  </a:lnTo>
                  <a:cubicBezTo>
                    <a:pt x="1184" y="18"/>
                    <a:pt x="1180" y="11"/>
                    <a:pt x="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922;p54">
              <a:extLst>
                <a:ext uri="{FF2B5EF4-FFF2-40B4-BE49-F238E27FC236}">
                  <a16:creationId xmlns:a16="http://schemas.microsoft.com/office/drawing/2014/main" id="{953528A3-C0C9-F708-BB21-B10CF60520D9}"/>
                </a:ext>
              </a:extLst>
            </p:cNvPr>
            <p:cNvSpPr/>
            <p:nvPr/>
          </p:nvSpPr>
          <p:spPr>
            <a:xfrm>
              <a:off x="8037483" y="3254206"/>
              <a:ext cx="381073" cy="7951"/>
            </a:xfrm>
            <a:custGeom>
              <a:avLst/>
              <a:gdLst/>
              <a:ahLst/>
              <a:cxnLst/>
              <a:rect l="l" t="t" r="r" b="b"/>
              <a:pathLst>
                <a:path w="1294" h="27" extrusionOk="0">
                  <a:moveTo>
                    <a:pt x="5" y="0"/>
                  </a:moveTo>
                  <a:cubicBezTo>
                    <a:pt x="2" y="8"/>
                    <a:pt x="1" y="17"/>
                    <a:pt x="0" y="26"/>
                  </a:cubicBezTo>
                  <a:lnTo>
                    <a:pt x="1294" y="26"/>
                  </a:lnTo>
                  <a:cubicBezTo>
                    <a:pt x="1292" y="17"/>
                    <a:pt x="1291" y="8"/>
                    <a:pt x="1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923;p54">
              <a:extLst>
                <a:ext uri="{FF2B5EF4-FFF2-40B4-BE49-F238E27FC236}">
                  <a16:creationId xmlns:a16="http://schemas.microsoft.com/office/drawing/2014/main" id="{228232F5-D89F-18E1-3AB0-72FAED21646A}"/>
                </a:ext>
              </a:extLst>
            </p:cNvPr>
            <p:cNvSpPr/>
            <p:nvPr/>
          </p:nvSpPr>
          <p:spPr>
            <a:xfrm>
              <a:off x="8043373" y="3230647"/>
              <a:ext cx="368999" cy="7656"/>
            </a:xfrm>
            <a:custGeom>
              <a:avLst/>
              <a:gdLst/>
              <a:ahLst/>
              <a:cxnLst/>
              <a:rect l="l" t="t" r="r" b="b"/>
              <a:pathLst>
                <a:path w="1253" h="26" extrusionOk="0">
                  <a:moveTo>
                    <a:pt x="9" y="0"/>
                  </a:moveTo>
                  <a:cubicBezTo>
                    <a:pt x="7" y="10"/>
                    <a:pt x="3" y="17"/>
                    <a:pt x="0" y="26"/>
                  </a:cubicBezTo>
                  <a:lnTo>
                    <a:pt x="1253" y="26"/>
                  </a:lnTo>
                  <a:cubicBezTo>
                    <a:pt x="1249" y="17"/>
                    <a:pt x="1247" y="8"/>
                    <a:pt x="1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924;p54">
              <a:extLst>
                <a:ext uri="{FF2B5EF4-FFF2-40B4-BE49-F238E27FC236}">
                  <a16:creationId xmlns:a16="http://schemas.microsoft.com/office/drawing/2014/main" id="{568D8467-4FB3-B97B-660E-4A1D15C2D63C}"/>
                </a:ext>
              </a:extLst>
            </p:cNvPr>
            <p:cNvSpPr/>
            <p:nvPr/>
          </p:nvSpPr>
          <p:spPr>
            <a:xfrm>
              <a:off x="8113461" y="3164979"/>
              <a:ext cx="27977" cy="2797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48" y="16"/>
                  </a:moveTo>
                  <a:cubicBezTo>
                    <a:pt x="65" y="16"/>
                    <a:pt x="80" y="31"/>
                    <a:pt x="80" y="48"/>
                  </a:cubicBezTo>
                  <a:cubicBezTo>
                    <a:pt x="80" y="65"/>
                    <a:pt x="65" y="80"/>
                    <a:pt x="48" y="80"/>
                  </a:cubicBezTo>
                  <a:cubicBezTo>
                    <a:pt x="31" y="80"/>
                    <a:pt x="16" y="65"/>
                    <a:pt x="16" y="48"/>
                  </a:cubicBezTo>
                  <a:cubicBezTo>
                    <a:pt x="16" y="31"/>
                    <a:pt x="31" y="16"/>
                    <a:pt x="48" y="16"/>
                  </a:cubicBezTo>
                  <a:close/>
                  <a:moveTo>
                    <a:pt x="48" y="1"/>
                  </a:moveTo>
                  <a:cubicBezTo>
                    <a:pt x="22" y="1"/>
                    <a:pt x="1" y="22"/>
                    <a:pt x="1" y="48"/>
                  </a:cubicBezTo>
                  <a:cubicBezTo>
                    <a:pt x="1" y="73"/>
                    <a:pt x="22" y="95"/>
                    <a:pt x="48" y="95"/>
                  </a:cubicBezTo>
                  <a:cubicBezTo>
                    <a:pt x="74" y="95"/>
                    <a:pt x="95" y="73"/>
                    <a:pt x="95" y="48"/>
                  </a:cubicBezTo>
                  <a:cubicBezTo>
                    <a:pt x="95" y="22"/>
                    <a:pt x="75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925;p54">
              <a:extLst>
                <a:ext uri="{FF2B5EF4-FFF2-40B4-BE49-F238E27FC236}">
                  <a16:creationId xmlns:a16="http://schemas.microsoft.com/office/drawing/2014/main" id="{DB3F7066-6DD0-6893-C0E6-87C4C84741CF}"/>
                </a:ext>
              </a:extLst>
            </p:cNvPr>
            <p:cNvSpPr/>
            <p:nvPr/>
          </p:nvSpPr>
          <p:spPr>
            <a:xfrm>
              <a:off x="8085485" y="3214745"/>
              <a:ext cx="282713" cy="39754"/>
            </a:xfrm>
            <a:custGeom>
              <a:avLst/>
              <a:gdLst/>
              <a:ahLst/>
              <a:cxnLst/>
              <a:rect l="l" t="t" r="r" b="b"/>
              <a:pathLst>
                <a:path w="960" h="135" extrusionOk="0">
                  <a:moveTo>
                    <a:pt x="1" y="1"/>
                  </a:moveTo>
                  <a:lnTo>
                    <a:pt x="1" y="134"/>
                  </a:lnTo>
                  <a:lnTo>
                    <a:pt x="960" y="134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926;p54">
              <a:extLst>
                <a:ext uri="{FF2B5EF4-FFF2-40B4-BE49-F238E27FC236}">
                  <a16:creationId xmlns:a16="http://schemas.microsoft.com/office/drawing/2014/main" id="{1AE9D7C2-1ED9-DA35-BE9A-E45A47D6EAB1}"/>
                </a:ext>
              </a:extLst>
            </p:cNvPr>
            <p:cNvSpPr/>
            <p:nvPr/>
          </p:nvSpPr>
          <p:spPr>
            <a:xfrm>
              <a:off x="8138198" y="3217985"/>
              <a:ext cx="20320" cy="31509"/>
            </a:xfrm>
            <a:custGeom>
              <a:avLst/>
              <a:gdLst/>
              <a:ahLst/>
              <a:cxnLst/>
              <a:rect l="l" t="t" r="r" b="b"/>
              <a:pathLst>
                <a:path w="69" h="107" extrusionOk="0">
                  <a:moveTo>
                    <a:pt x="43" y="0"/>
                  </a:moveTo>
                  <a:lnTo>
                    <a:pt x="0" y="21"/>
                  </a:lnTo>
                  <a:cubicBezTo>
                    <a:pt x="1" y="23"/>
                    <a:pt x="1" y="26"/>
                    <a:pt x="2" y="27"/>
                  </a:cubicBezTo>
                  <a:cubicBezTo>
                    <a:pt x="5" y="28"/>
                    <a:pt x="6" y="31"/>
                    <a:pt x="7" y="32"/>
                  </a:cubicBezTo>
                  <a:lnTo>
                    <a:pt x="28" y="23"/>
                  </a:lnTo>
                  <a:lnTo>
                    <a:pt x="28" y="92"/>
                  </a:lnTo>
                  <a:lnTo>
                    <a:pt x="5" y="92"/>
                  </a:lnTo>
                  <a:cubicBezTo>
                    <a:pt x="2" y="93"/>
                    <a:pt x="2" y="97"/>
                    <a:pt x="2" y="99"/>
                  </a:cubicBezTo>
                  <a:cubicBezTo>
                    <a:pt x="2" y="102"/>
                    <a:pt x="5" y="103"/>
                    <a:pt x="5" y="106"/>
                  </a:cubicBezTo>
                  <a:lnTo>
                    <a:pt x="69" y="106"/>
                  </a:lnTo>
                  <a:lnTo>
                    <a:pt x="69" y="99"/>
                  </a:lnTo>
                  <a:lnTo>
                    <a:pt x="69" y="92"/>
                  </a:lnTo>
                  <a:lnTo>
                    <a:pt x="45" y="9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927;p54">
              <a:extLst>
                <a:ext uri="{FF2B5EF4-FFF2-40B4-BE49-F238E27FC236}">
                  <a16:creationId xmlns:a16="http://schemas.microsoft.com/office/drawing/2014/main" id="{09D0380E-8D2D-3B02-46AD-A5A73AD4A70F}"/>
                </a:ext>
              </a:extLst>
            </p:cNvPr>
            <p:cNvSpPr/>
            <p:nvPr/>
          </p:nvSpPr>
          <p:spPr>
            <a:xfrm>
              <a:off x="8166763" y="3217985"/>
              <a:ext cx="20614" cy="31509"/>
            </a:xfrm>
            <a:custGeom>
              <a:avLst/>
              <a:gdLst/>
              <a:ahLst/>
              <a:cxnLst/>
              <a:rect l="l" t="t" r="r" b="b"/>
              <a:pathLst>
                <a:path w="70" h="107" extrusionOk="0">
                  <a:moveTo>
                    <a:pt x="43" y="0"/>
                  </a:moveTo>
                  <a:lnTo>
                    <a:pt x="1" y="21"/>
                  </a:lnTo>
                  <a:cubicBezTo>
                    <a:pt x="2" y="23"/>
                    <a:pt x="2" y="26"/>
                    <a:pt x="4" y="27"/>
                  </a:cubicBezTo>
                  <a:cubicBezTo>
                    <a:pt x="5" y="28"/>
                    <a:pt x="6" y="31"/>
                    <a:pt x="7" y="32"/>
                  </a:cubicBezTo>
                  <a:lnTo>
                    <a:pt x="28" y="23"/>
                  </a:lnTo>
                  <a:lnTo>
                    <a:pt x="28" y="92"/>
                  </a:lnTo>
                  <a:lnTo>
                    <a:pt x="5" y="92"/>
                  </a:lnTo>
                  <a:cubicBezTo>
                    <a:pt x="4" y="93"/>
                    <a:pt x="4" y="97"/>
                    <a:pt x="4" y="99"/>
                  </a:cubicBezTo>
                  <a:cubicBezTo>
                    <a:pt x="4" y="102"/>
                    <a:pt x="5" y="103"/>
                    <a:pt x="5" y="106"/>
                  </a:cubicBezTo>
                  <a:lnTo>
                    <a:pt x="69" y="106"/>
                  </a:lnTo>
                  <a:lnTo>
                    <a:pt x="69" y="99"/>
                  </a:lnTo>
                  <a:lnTo>
                    <a:pt x="69" y="92"/>
                  </a:lnTo>
                  <a:lnTo>
                    <a:pt x="47" y="9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928;p54">
              <a:extLst>
                <a:ext uri="{FF2B5EF4-FFF2-40B4-BE49-F238E27FC236}">
                  <a16:creationId xmlns:a16="http://schemas.microsoft.com/office/drawing/2014/main" id="{D51A93D9-8C8A-D9AD-6293-8CF02B4981AA}"/>
                </a:ext>
              </a:extLst>
            </p:cNvPr>
            <p:cNvSpPr/>
            <p:nvPr/>
          </p:nvSpPr>
          <p:spPr>
            <a:xfrm>
              <a:off x="8195623" y="3217985"/>
              <a:ext cx="20614" cy="31509"/>
            </a:xfrm>
            <a:custGeom>
              <a:avLst/>
              <a:gdLst/>
              <a:ahLst/>
              <a:cxnLst/>
              <a:rect l="l" t="t" r="r" b="b"/>
              <a:pathLst>
                <a:path w="70" h="107" extrusionOk="0">
                  <a:moveTo>
                    <a:pt x="45" y="0"/>
                  </a:moveTo>
                  <a:lnTo>
                    <a:pt x="1" y="21"/>
                  </a:lnTo>
                  <a:cubicBezTo>
                    <a:pt x="3" y="23"/>
                    <a:pt x="3" y="26"/>
                    <a:pt x="4" y="27"/>
                  </a:cubicBezTo>
                  <a:cubicBezTo>
                    <a:pt x="5" y="28"/>
                    <a:pt x="6" y="31"/>
                    <a:pt x="8" y="32"/>
                  </a:cubicBezTo>
                  <a:lnTo>
                    <a:pt x="30" y="23"/>
                  </a:lnTo>
                  <a:lnTo>
                    <a:pt x="30" y="92"/>
                  </a:lnTo>
                  <a:lnTo>
                    <a:pt x="5" y="92"/>
                  </a:lnTo>
                  <a:cubicBezTo>
                    <a:pt x="4" y="93"/>
                    <a:pt x="4" y="97"/>
                    <a:pt x="4" y="99"/>
                  </a:cubicBezTo>
                  <a:cubicBezTo>
                    <a:pt x="4" y="102"/>
                    <a:pt x="5" y="103"/>
                    <a:pt x="5" y="106"/>
                  </a:cubicBezTo>
                  <a:lnTo>
                    <a:pt x="69" y="106"/>
                  </a:lnTo>
                  <a:lnTo>
                    <a:pt x="69" y="99"/>
                  </a:lnTo>
                  <a:lnTo>
                    <a:pt x="69" y="92"/>
                  </a:lnTo>
                  <a:lnTo>
                    <a:pt x="47" y="9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929;p54">
              <a:extLst>
                <a:ext uri="{FF2B5EF4-FFF2-40B4-BE49-F238E27FC236}">
                  <a16:creationId xmlns:a16="http://schemas.microsoft.com/office/drawing/2014/main" id="{E3BDC6F1-646E-A6FB-A076-47D60D16D550}"/>
                </a:ext>
              </a:extLst>
            </p:cNvPr>
            <p:cNvSpPr/>
            <p:nvPr/>
          </p:nvSpPr>
          <p:spPr>
            <a:xfrm>
              <a:off x="8222716" y="3217690"/>
              <a:ext cx="21203" cy="31804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31" y="0"/>
                  </a:moveTo>
                  <a:cubicBezTo>
                    <a:pt x="26" y="0"/>
                    <a:pt x="19" y="1"/>
                    <a:pt x="15" y="2"/>
                  </a:cubicBezTo>
                  <a:lnTo>
                    <a:pt x="3" y="7"/>
                  </a:lnTo>
                  <a:cubicBezTo>
                    <a:pt x="3" y="9"/>
                    <a:pt x="3" y="11"/>
                    <a:pt x="4" y="13"/>
                  </a:cubicBezTo>
                  <a:cubicBezTo>
                    <a:pt x="6" y="16"/>
                    <a:pt x="6" y="17"/>
                    <a:pt x="7" y="20"/>
                  </a:cubicBezTo>
                  <a:cubicBezTo>
                    <a:pt x="12" y="19"/>
                    <a:pt x="14" y="17"/>
                    <a:pt x="18" y="16"/>
                  </a:cubicBezTo>
                  <a:cubicBezTo>
                    <a:pt x="21" y="14"/>
                    <a:pt x="26" y="14"/>
                    <a:pt x="31" y="14"/>
                  </a:cubicBezTo>
                  <a:cubicBezTo>
                    <a:pt x="38" y="14"/>
                    <a:pt x="44" y="16"/>
                    <a:pt x="47" y="19"/>
                  </a:cubicBezTo>
                  <a:cubicBezTo>
                    <a:pt x="51" y="21"/>
                    <a:pt x="52" y="27"/>
                    <a:pt x="52" y="32"/>
                  </a:cubicBezTo>
                  <a:cubicBezTo>
                    <a:pt x="52" y="35"/>
                    <a:pt x="52" y="38"/>
                    <a:pt x="51" y="40"/>
                  </a:cubicBezTo>
                  <a:lnTo>
                    <a:pt x="47" y="48"/>
                  </a:lnTo>
                  <a:cubicBezTo>
                    <a:pt x="45" y="52"/>
                    <a:pt x="44" y="55"/>
                    <a:pt x="41" y="57"/>
                  </a:cubicBezTo>
                  <a:cubicBezTo>
                    <a:pt x="38" y="60"/>
                    <a:pt x="35" y="62"/>
                    <a:pt x="33" y="67"/>
                  </a:cubicBezTo>
                  <a:lnTo>
                    <a:pt x="1" y="104"/>
                  </a:lnTo>
                  <a:lnTo>
                    <a:pt x="2" y="107"/>
                  </a:lnTo>
                  <a:lnTo>
                    <a:pt x="72" y="107"/>
                  </a:lnTo>
                  <a:lnTo>
                    <a:pt x="72" y="103"/>
                  </a:lnTo>
                  <a:lnTo>
                    <a:pt x="72" y="99"/>
                  </a:lnTo>
                  <a:lnTo>
                    <a:pt x="72" y="94"/>
                  </a:lnTo>
                  <a:lnTo>
                    <a:pt x="72" y="91"/>
                  </a:lnTo>
                  <a:lnTo>
                    <a:pt x="29" y="91"/>
                  </a:lnTo>
                  <a:lnTo>
                    <a:pt x="45" y="73"/>
                  </a:lnTo>
                  <a:cubicBezTo>
                    <a:pt x="52" y="66"/>
                    <a:pt x="58" y="57"/>
                    <a:pt x="62" y="51"/>
                  </a:cubicBezTo>
                  <a:cubicBezTo>
                    <a:pt x="66" y="44"/>
                    <a:pt x="68" y="36"/>
                    <a:pt x="68" y="29"/>
                  </a:cubicBezTo>
                  <a:cubicBezTo>
                    <a:pt x="68" y="24"/>
                    <a:pt x="67" y="20"/>
                    <a:pt x="66" y="16"/>
                  </a:cubicBezTo>
                  <a:cubicBezTo>
                    <a:pt x="63" y="12"/>
                    <a:pt x="61" y="9"/>
                    <a:pt x="58" y="7"/>
                  </a:cubicBezTo>
                  <a:cubicBezTo>
                    <a:pt x="54" y="4"/>
                    <a:pt x="50" y="2"/>
                    <a:pt x="46" y="1"/>
                  </a:cubicBezTo>
                  <a:cubicBezTo>
                    <a:pt x="42" y="0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930;p54">
              <a:extLst>
                <a:ext uri="{FF2B5EF4-FFF2-40B4-BE49-F238E27FC236}">
                  <a16:creationId xmlns:a16="http://schemas.microsoft.com/office/drawing/2014/main" id="{E6BC8087-91AF-4D2B-239C-78AF64246773}"/>
                </a:ext>
              </a:extLst>
            </p:cNvPr>
            <p:cNvSpPr/>
            <p:nvPr/>
          </p:nvSpPr>
          <p:spPr>
            <a:xfrm>
              <a:off x="8251576" y="3217690"/>
              <a:ext cx="20909" cy="31804"/>
            </a:xfrm>
            <a:custGeom>
              <a:avLst/>
              <a:gdLst/>
              <a:ahLst/>
              <a:cxnLst/>
              <a:rect l="l" t="t" r="r" b="b"/>
              <a:pathLst>
                <a:path w="71" h="108" extrusionOk="0">
                  <a:moveTo>
                    <a:pt x="30" y="0"/>
                  </a:moveTo>
                  <a:cubicBezTo>
                    <a:pt x="24" y="0"/>
                    <a:pt x="18" y="1"/>
                    <a:pt x="14" y="2"/>
                  </a:cubicBezTo>
                  <a:lnTo>
                    <a:pt x="2" y="7"/>
                  </a:lnTo>
                  <a:cubicBezTo>
                    <a:pt x="2" y="9"/>
                    <a:pt x="2" y="11"/>
                    <a:pt x="3" y="13"/>
                  </a:cubicBezTo>
                  <a:cubicBezTo>
                    <a:pt x="6" y="16"/>
                    <a:pt x="6" y="17"/>
                    <a:pt x="7" y="20"/>
                  </a:cubicBezTo>
                  <a:cubicBezTo>
                    <a:pt x="11" y="19"/>
                    <a:pt x="13" y="17"/>
                    <a:pt x="17" y="16"/>
                  </a:cubicBezTo>
                  <a:cubicBezTo>
                    <a:pt x="22" y="14"/>
                    <a:pt x="25" y="14"/>
                    <a:pt x="30" y="14"/>
                  </a:cubicBezTo>
                  <a:cubicBezTo>
                    <a:pt x="38" y="14"/>
                    <a:pt x="43" y="16"/>
                    <a:pt x="47" y="19"/>
                  </a:cubicBezTo>
                  <a:cubicBezTo>
                    <a:pt x="51" y="21"/>
                    <a:pt x="52" y="27"/>
                    <a:pt x="52" y="32"/>
                  </a:cubicBezTo>
                  <a:cubicBezTo>
                    <a:pt x="52" y="35"/>
                    <a:pt x="52" y="38"/>
                    <a:pt x="51" y="40"/>
                  </a:cubicBezTo>
                  <a:lnTo>
                    <a:pt x="47" y="48"/>
                  </a:lnTo>
                  <a:cubicBezTo>
                    <a:pt x="44" y="52"/>
                    <a:pt x="43" y="55"/>
                    <a:pt x="40" y="57"/>
                  </a:cubicBezTo>
                  <a:cubicBezTo>
                    <a:pt x="38" y="60"/>
                    <a:pt x="34" y="62"/>
                    <a:pt x="32" y="67"/>
                  </a:cubicBezTo>
                  <a:lnTo>
                    <a:pt x="0" y="104"/>
                  </a:lnTo>
                  <a:lnTo>
                    <a:pt x="1" y="107"/>
                  </a:lnTo>
                  <a:lnTo>
                    <a:pt x="71" y="107"/>
                  </a:lnTo>
                  <a:lnTo>
                    <a:pt x="71" y="103"/>
                  </a:lnTo>
                  <a:lnTo>
                    <a:pt x="71" y="99"/>
                  </a:lnTo>
                  <a:lnTo>
                    <a:pt x="71" y="94"/>
                  </a:lnTo>
                  <a:lnTo>
                    <a:pt x="71" y="91"/>
                  </a:lnTo>
                  <a:lnTo>
                    <a:pt x="28" y="91"/>
                  </a:lnTo>
                  <a:lnTo>
                    <a:pt x="44" y="73"/>
                  </a:lnTo>
                  <a:cubicBezTo>
                    <a:pt x="52" y="66"/>
                    <a:pt x="58" y="57"/>
                    <a:pt x="61" y="51"/>
                  </a:cubicBezTo>
                  <a:cubicBezTo>
                    <a:pt x="65" y="44"/>
                    <a:pt x="69" y="36"/>
                    <a:pt x="69" y="29"/>
                  </a:cubicBezTo>
                  <a:cubicBezTo>
                    <a:pt x="69" y="24"/>
                    <a:pt x="67" y="20"/>
                    <a:pt x="65" y="16"/>
                  </a:cubicBezTo>
                  <a:cubicBezTo>
                    <a:pt x="62" y="12"/>
                    <a:pt x="60" y="9"/>
                    <a:pt x="57" y="7"/>
                  </a:cubicBezTo>
                  <a:cubicBezTo>
                    <a:pt x="54" y="4"/>
                    <a:pt x="49" y="2"/>
                    <a:pt x="45" y="1"/>
                  </a:cubicBezTo>
                  <a:cubicBezTo>
                    <a:pt x="41" y="0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931;p54">
              <a:extLst>
                <a:ext uri="{FF2B5EF4-FFF2-40B4-BE49-F238E27FC236}">
                  <a16:creationId xmlns:a16="http://schemas.microsoft.com/office/drawing/2014/main" id="{76683CA7-27A2-5665-C8C1-A24523193AE8}"/>
                </a:ext>
              </a:extLst>
            </p:cNvPr>
            <p:cNvSpPr/>
            <p:nvPr/>
          </p:nvSpPr>
          <p:spPr>
            <a:xfrm>
              <a:off x="8281908" y="3217985"/>
              <a:ext cx="20614" cy="31509"/>
            </a:xfrm>
            <a:custGeom>
              <a:avLst/>
              <a:gdLst/>
              <a:ahLst/>
              <a:cxnLst/>
              <a:rect l="l" t="t" r="r" b="b"/>
              <a:pathLst>
                <a:path w="70" h="107" extrusionOk="0">
                  <a:moveTo>
                    <a:pt x="44" y="0"/>
                  </a:moveTo>
                  <a:lnTo>
                    <a:pt x="1" y="21"/>
                  </a:lnTo>
                  <a:cubicBezTo>
                    <a:pt x="3" y="23"/>
                    <a:pt x="3" y="26"/>
                    <a:pt x="4" y="27"/>
                  </a:cubicBezTo>
                  <a:cubicBezTo>
                    <a:pt x="5" y="28"/>
                    <a:pt x="6" y="31"/>
                    <a:pt x="8" y="32"/>
                  </a:cubicBezTo>
                  <a:lnTo>
                    <a:pt x="30" y="23"/>
                  </a:lnTo>
                  <a:lnTo>
                    <a:pt x="30" y="92"/>
                  </a:lnTo>
                  <a:lnTo>
                    <a:pt x="5" y="92"/>
                  </a:lnTo>
                  <a:cubicBezTo>
                    <a:pt x="4" y="93"/>
                    <a:pt x="4" y="97"/>
                    <a:pt x="4" y="99"/>
                  </a:cubicBezTo>
                  <a:cubicBezTo>
                    <a:pt x="4" y="102"/>
                    <a:pt x="5" y="103"/>
                    <a:pt x="5" y="106"/>
                  </a:cubicBezTo>
                  <a:lnTo>
                    <a:pt x="69" y="106"/>
                  </a:lnTo>
                  <a:lnTo>
                    <a:pt x="69" y="99"/>
                  </a:lnTo>
                  <a:lnTo>
                    <a:pt x="69" y="92"/>
                  </a:lnTo>
                  <a:lnTo>
                    <a:pt x="47" y="9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932;p54">
              <a:extLst>
                <a:ext uri="{FF2B5EF4-FFF2-40B4-BE49-F238E27FC236}">
                  <a16:creationId xmlns:a16="http://schemas.microsoft.com/office/drawing/2014/main" id="{D7BE95FD-B792-34EC-3548-1F26C43FC094}"/>
                </a:ext>
              </a:extLst>
            </p:cNvPr>
            <p:cNvSpPr/>
            <p:nvPr/>
          </p:nvSpPr>
          <p:spPr>
            <a:xfrm>
              <a:off x="8309590" y="3218574"/>
              <a:ext cx="22087" cy="33865"/>
            </a:xfrm>
            <a:custGeom>
              <a:avLst/>
              <a:gdLst/>
              <a:ahLst/>
              <a:cxnLst/>
              <a:rect l="l" t="t" r="r" b="b"/>
              <a:pathLst>
                <a:path w="75" h="115" extrusionOk="0">
                  <a:moveTo>
                    <a:pt x="14" y="1"/>
                  </a:moveTo>
                  <a:cubicBezTo>
                    <a:pt x="14" y="10"/>
                    <a:pt x="13" y="20"/>
                    <a:pt x="13" y="29"/>
                  </a:cubicBezTo>
                  <a:cubicBezTo>
                    <a:pt x="13" y="38"/>
                    <a:pt x="12" y="48"/>
                    <a:pt x="12" y="57"/>
                  </a:cubicBezTo>
                  <a:lnTo>
                    <a:pt x="13" y="58"/>
                  </a:lnTo>
                  <a:cubicBezTo>
                    <a:pt x="14" y="57"/>
                    <a:pt x="18" y="56"/>
                    <a:pt x="21" y="56"/>
                  </a:cubicBezTo>
                  <a:cubicBezTo>
                    <a:pt x="24" y="54"/>
                    <a:pt x="27" y="54"/>
                    <a:pt x="30" y="54"/>
                  </a:cubicBezTo>
                  <a:cubicBezTo>
                    <a:pt x="34" y="54"/>
                    <a:pt x="39" y="54"/>
                    <a:pt x="43" y="56"/>
                  </a:cubicBezTo>
                  <a:cubicBezTo>
                    <a:pt x="45" y="57"/>
                    <a:pt x="48" y="59"/>
                    <a:pt x="50" y="61"/>
                  </a:cubicBezTo>
                  <a:cubicBezTo>
                    <a:pt x="51" y="63"/>
                    <a:pt x="53" y="65"/>
                    <a:pt x="55" y="68"/>
                  </a:cubicBezTo>
                  <a:cubicBezTo>
                    <a:pt x="56" y="70"/>
                    <a:pt x="56" y="73"/>
                    <a:pt x="56" y="75"/>
                  </a:cubicBezTo>
                  <a:cubicBezTo>
                    <a:pt x="56" y="84"/>
                    <a:pt x="53" y="90"/>
                    <a:pt x="48" y="95"/>
                  </a:cubicBezTo>
                  <a:cubicBezTo>
                    <a:pt x="44" y="98"/>
                    <a:pt x="35" y="100"/>
                    <a:pt x="27" y="100"/>
                  </a:cubicBezTo>
                  <a:cubicBezTo>
                    <a:pt x="21" y="100"/>
                    <a:pt x="17" y="100"/>
                    <a:pt x="14" y="98"/>
                  </a:cubicBezTo>
                  <a:cubicBezTo>
                    <a:pt x="11" y="98"/>
                    <a:pt x="8" y="97"/>
                    <a:pt x="3" y="96"/>
                  </a:cubicBezTo>
                  <a:cubicBezTo>
                    <a:pt x="2" y="98"/>
                    <a:pt x="2" y="100"/>
                    <a:pt x="1" y="102"/>
                  </a:cubicBezTo>
                  <a:cubicBezTo>
                    <a:pt x="1" y="104"/>
                    <a:pt x="0" y="106"/>
                    <a:pt x="0" y="110"/>
                  </a:cubicBezTo>
                  <a:cubicBezTo>
                    <a:pt x="3" y="112"/>
                    <a:pt x="8" y="112"/>
                    <a:pt x="13" y="113"/>
                  </a:cubicBezTo>
                  <a:cubicBezTo>
                    <a:pt x="18" y="115"/>
                    <a:pt x="22" y="115"/>
                    <a:pt x="27" y="115"/>
                  </a:cubicBezTo>
                  <a:cubicBezTo>
                    <a:pt x="33" y="115"/>
                    <a:pt x="40" y="113"/>
                    <a:pt x="45" y="112"/>
                  </a:cubicBezTo>
                  <a:cubicBezTo>
                    <a:pt x="50" y="111"/>
                    <a:pt x="56" y="107"/>
                    <a:pt x="60" y="105"/>
                  </a:cubicBezTo>
                  <a:cubicBezTo>
                    <a:pt x="64" y="102"/>
                    <a:pt x="66" y="99"/>
                    <a:pt x="70" y="94"/>
                  </a:cubicBezTo>
                  <a:cubicBezTo>
                    <a:pt x="72" y="89"/>
                    <a:pt x="73" y="83"/>
                    <a:pt x="73" y="75"/>
                  </a:cubicBezTo>
                  <a:cubicBezTo>
                    <a:pt x="73" y="70"/>
                    <a:pt x="72" y="65"/>
                    <a:pt x="75" y="65"/>
                  </a:cubicBezTo>
                  <a:cubicBezTo>
                    <a:pt x="72" y="60"/>
                    <a:pt x="70" y="57"/>
                    <a:pt x="66" y="54"/>
                  </a:cubicBezTo>
                  <a:cubicBezTo>
                    <a:pt x="62" y="52"/>
                    <a:pt x="59" y="49"/>
                    <a:pt x="55" y="48"/>
                  </a:cubicBezTo>
                  <a:cubicBezTo>
                    <a:pt x="50" y="47"/>
                    <a:pt x="45" y="44"/>
                    <a:pt x="40" y="44"/>
                  </a:cubicBezTo>
                  <a:lnTo>
                    <a:pt x="34" y="44"/>
                  </a:lnTo>
                  <a:cubicBezTo>
                    <a:pt x="32" y="44"/>
                    <a:pt x="30" y="47"/>
                    <a:pt x="28" y="47"/>
                  </a:cubicBezTo>
                  <a:lnTo>
                    <a:pt x="29" y="17"/>
                  </a:lnTo>
                  <a:lnTo>
                    <a:pt x="70" y="17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933;p54">
              <a:extLst>
                <a:ext uri="{FF2B5EF4-FFF2-40B4-BE49-F238E27FC236}">
                  <a16:creationId xmlns:a16="http://schemas.microsoft.com/office/drawing/2014/main" id="{5D805FC3-0042-1D02-4A1B-410630B0914F}"/>
                </a:ext>
              </a:extLst>
            </p:cNvPr>
            <p:cNvSpPr/>
            <p:nvPr/>
          </p:nvSpPr>
          <p:spPr>
            <a:xfrm>
              <a:off x="8337861" y="3217985"/>
              <a:ext cx="22381" cy="33865"/>
            </a:xfrm>
            <a:custGeom>
              <a:avLst/>
              <a:gdLst/>
              <a:ahLst/>
              <a:cxnLst/>
              <a:rect l="l" t="t" r="r" b="b"/>
              <a:pathLst>
                <a:path w="76" h="115" extrusionOk="0">
                  <a:moveTo>
                    <a:pt x="6" y="0"/>
                  </a:moveTo>
                  <a:lnTo>
                    <a:pt x="6" y="5"/>
                  </a:lnTo>
                  <a:lnTo>
                    <a:pt x="6" y="8"/>
                  </a:lnTo>
                  <a:lnTo>
                    <a:pt x="6" y="15"/>
                  </a:lnTo>
                  <a:lnTo>
                    <a:pt x="46" y="15"/>
                  </a:lnTo>
                  <a:lnTo>
                    <a:pt x="20" y="58"/>
                  </a:lnTo>
                  <a:lnTo>
                    <a:pt x="22" y="60"/>
                  </a:lnTo>
                  <a:cubicBezTo>
                    <a:pt x="24" y="59"/>
                    <a:pt x="25" y="59"/>
                    <a:pt x="28" y="59"/>
                  </a:cubicBezTo>
                  <a:lnTo>
                    <a:pt x="34" y="59"/>
                  </a:lnTo>
                  <a:cubicBezTo>
                    <a:pt x="41" y="59"/>
                    <a:pt x="48" y="61"/>
                    <a:pt x="52" y="65"/>
                  </a:cubicBezTo>
                  <a:cubicBezTo>
                    <a:pt x="56" y="67"/>
                    <a:pt x="59" y="72"/>
                    <a:pt x="59" y="78"/>
                  </a:cubicBezTo>
                  <a:cubicBezTo>
                    <a:pt x="59" y="83"/>
                    <a:pt x="57" y="87"/>
                    <a:pt x="56" y="89"/>
                  </a:cubicBezTo>
                  <a:cubicBezTo>
                    <a:pt x="55" y="93"/>
                    <a:pt x="52" y="97"/>
                    <a:pt x="49" y="98"/>
                  </a:cubicBezTo>
                  <a:cubicBezTo>
                    <a:pt x="46" y="99"/>
                    <a:pt x="44" y="100"/>
                    <a:pt x="40" y="102"/>
                  </a:cubicBezTo>
                  <a:cubicBezTo>
                    <a:pt x="36" y="103"/>
                    <a:pt x="31" y="103"/>
                    <a:pt x="28" y="103"/>
                  </a:cubicBezTo>
                  <a:cubicBezTo>
                    <a:pt x="23" y="103"/>
                    <a:pt x="18" y="103"/>
                    <a:pt x="14" y="100"/>
                  </a:cubicBezTo>
                  <a:cubicBezTo>
                    <a:pt x="11" y="99"/>
                    <a:pt x="8" y="98"/>
                    <a:pt x="3" y="97"/>
                  </a:cubicBezTo>
                  <a:cubicBezTo>
                    <a:pt x="2" y="99"/>
                    <a:pt x="2" y="100"/>
                    <a:pt x="1" y="103"/>
                  </a:cubicBezTo>
                  <a:cubicBezTo>
                    <a:pt x="1" y="104"/>
                    <a:pt x="0" y="107"/>
                    <a:pt x="0" y="109"/>
                  </a:cubicBezTo>
                  <a:cubicBezTo>
                    <a:pt x="6" y="111"/>
                    <a:pt x="9" y="113"/>
                    <a:pt x="14" y="114"/>
                  </a:cubicBezTo>
                  <a:cubicBezTo>
                    <a:pt x="18" y="115"/>
                    <a:pt x="24" y="115"/>
                    <a:pt x="29" y="115"/>
                  </a:cubicBezTo>
                  <a:cubicBezTo>
                    <a:pt x="34" y="115"/>
                    <a:pt x="41" y="114"/>
                    <a:pt x="46" y="113"/>
                  </a:cubicBezTo>
                  <a:cubicBezTo>
                    <a:pt x="52" y="111"/>
                    <a:pt x="57" y="108"/>
                    <a:pt x="61" y="105"/>
                  </a:cubicBezTo>
                  <a:cubicBezTo>
                    <a:pt x="65" y="103"/>
                    <a:pt x="68" y="99"/>
                    <a:pt x="71" y="93"/>
                  </a:cubicBezTo>
                  <a:cubicBezTo>
                    <a:pt x="73" y="89"/>
                    <a:pt x="75" y="83"/>
                    <a:pt x="75" y="76"/>
                  </a:cubicBezTo>
                  <a:cubicBezTo>
                    <a:pt x="75" y="72"/>
                    <a:pt x="75" y="70"/>
                    <a:pt x="73" y="66"/>
                  </a:cubicBezTo>
                  <a:cubicBezTo>
                    <a:pt x="72" y="62"/>
                    <a:pt x="71" y="59"/>
                    <a:pt x="68" y="56"/>
                  </a:cubicBezTo>
                  <a:cubicBezTo>
                    <a:pt x="65" y="54"/>
                    <a:pt x="62" y="51"/>
                    <a:pt x="59" y="50"/>
                  </a:cubicBezTo>
                  <a:cubicBezTo>
                    <a:pt x="55" y="49"/>
                    <a:pt x="51" y="46"/>
                    <a:pt x="45" y="46"/>
                  </a:cubicBezTo>
                  <a:lnTo>
                    <a:pt x="43" y="46"/>
                  </a:lnTo>
                  <a:lnTo>
                    <a:pt x="72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934;p54">
              <a:extLst>
                <a:ext uri="{FF2B5EF4-FFF2-40B4-BE49-F238E27FC236}">
                  <a16:creationId xmlns:a16="http://schemas.microsoft.com/office/drawing/2014/main" id="{998B3096-13BF-4975-149E-C0F205F58406}"/>
                </a:ext>
              </a:extLst>
            </p:cNvPr>
            <p:cNvSpPr/>
            <p:nvPr/>
          </p:nvSpPr>
          <p:spPr>
            <a:xfrm>
              <a:off x="5879475" y="4549030"/>
              <a:ext cx="172278" cy="341594"/>
            </a:xfrm>
            <a:custGeom>
              <a:avLst/>
              <a:gdLst/>
              <a:ahLst/>
              <a:cxnLst/>
              <a:rect l="l" t="t" r="r" b="b"/>
              <a:pathLst>
                <a:path w="585" h="1160" extrusionOk="0">
                  <a:moveTo>
                    <a:pt x="133" y="0"/>
                  </a:moveTo>
                  <a:cubicBezTo>
                    <a:pt x="61" y="0"/>
                    <a:pt x="0" y="59"/>
                    <a:pt x="0" y="133"/>
                  </a:cubicBezTo>
                  <a:lnTo>
                    <a:pt x="0" y="1027"/>
                  </a:lnTo>
                  <a:cubicBezTo>
                    <a:pt x="0" y="1100"/>
                    <a:pt x="59" y="1160"/>
                    <a:pt x="133" y="1160"/>
                  </a:cubicBezTo>
                  <a:lnTo>
                    <a:pt x="585" y="116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935;p54">
              <a:extLst>
                <a:ext uri="{FF2B5EF4-FFF2-40B4-BE49-F238E27FC236}">
                  <a16:creationId xmlns:a16="http://schemas.microsoft.com/office/drawing/2014/main" id="{4D985D80-EB42-FB28-79BD-68591DDCDA33}"/>
                </a:ext>
              </a:extLst>
            </p:cNvPr>
            <p:cNvSpPr/>
            <p:nvPr/>
          </p:nvSpPr>
          <p:spPr>
            <a:xfrm>
              <a:off x="5999921" y="4591141"/>
              <a:ext cx="103956" cy="259435"/>
            </a:xfrm>
            <a:custGeom>
              <a:avLst/>
              <a:gdLst/>
              <a:ahLst/>
              <a:cxnLst/>
              <a:rect l="l" t="t" r="r" b="b"/>
              <a:pathLst>
                <a:path w="353" h="881" extrusionOk="0">
                  <a:moveTo>
                    <a:pt x="1" y="1"/>
                  </a:moveTo>
                  <a:lnTo>
                    <a:pt x="1" y="881"/>
                  </a:lnTo>
                  <a:lnTo>
                    <a:pt x="352" y="881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936;p54">
              <a:extLst>
                <a:ext uri="{FF2B5EF4-FFF2-40B4-BE49-F238E27FC236}">
                  <a16:creationId xmlns:a16="http://schemas.microsoft.com/office/drawing/2014/main" id="{EFE16D1F-3A4B-5BF8-A9DD-FBFDEA34E88A}"/>
                </a:ext>
              </a:extLst>
            </p:cNvPr>
            <p:cNvSpPr/>
            <p:nvPr/>
          </p:nvSpPr>
          <p:spPr>
            <a:xfrm>
              <a:off x="6013173" y="4761644"/>
              <a:ext cx="74507" cy="74503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253" y="25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56"/>
          <p:cNvSpPr txBox="1">
            <a:spLocks noGrp="1"/>
          </p:cNvSpPr>
          <p:nvPr>
            <p:ph type="title"/>
          </p:nvPr>
        </p:nvSpPr>
        <p:spPr>
          <a:xfrm>
            <a:off x="2831392" y="187754"/>
            <a:ext cx="282431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</a:t>
            </a:r>
            <a:endParaRPr dirty="0"/>
          </a:p>
        </p:txBody>
      </p:sp>
      <p:sp>
        <p:nvSpPr>
          <p:cNvPr id="2006" name="Google Shape;2006;p56"/>
          <p:cNvSpPr txBox="1">
            <a:spLocks noGrp="1"/>
          </p:cNvSpPr>
          <p:nvPr>
            <p:ph type="title" idx="2"/>
          </p:nvPr>
        </p:nvSpPr>
        <p:spPr>
          <a:xfrm>
            <a:off x="1978386" y="918735"/>
            <a:ext cx="21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endParaRPr dirty="0"/>
          </a:p>
        </p:txBody>
      </p:sp>
      <p:sp>
        <p:nvSpPr>
          <p:cNvPr id="2007" name="Google Shape;2007;p56"/>
          <p:cNvSpPr txBox="1">
            <a:spLocks noGrp="1"/>
          </p:cNvSpPr>
          <p:nvPr>
            <p:ph type="subTitle" idx="1"/>
          </p:nvPr>
        </p:nvSpPr>
        <p:spPr>
          <a:xfrm>
            <a:off x="1937623" y="1259385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general-purpose, class-based object-oriented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language</a:t>
            </a:r>
          </a:p>
        </p:txBody>
      </p:sp>
      <p:sp>
        <p:nvSpPr>
          <p:cNvPr id="2008" name="Google Shape;2008;p56"/>
          <p:cNvSpPr txBox="1">
            <a:spLocks noGrp="1"/>
          </p:cNvSpPr>
          <p:nvPr>
            <p:ph type="title" idx="3"/>
          </p:nvPr>
        </p:nvSpPr>
        <p:spPr>
          <a:xfrm>
            <a:off x="5381737" y="954633"/>
            <a:ext cx="21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InfluxDB</a:t>
            </a:r>
            <a:endParaRPr dirty="0"/>
          </a:p>
        </p:txBody>
      </p:sp>
      <p:sp>
        <p:nvSpPr>
          <p:cNvPr id="2009" name="Google Shape;2009;p56"/>
          <p:cNvSpPr txBox="1">
            <a:spLocks noGrp="1"/>
          </p:cNvSpPr>
          <p:nvPr>
            <p:ph type="subTitle" idx="4"/>
          </p:nvPr>
        </p:nvSpPr>
        <p:spPr>
          <a:xfrm>
            <a:off x="5391104" y="1287995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open-source database </a:t>
            </a:r>
            <a:r>
              <a:rPr lang="en-US" dirty="0"/>
              <a:t>optimized</a:t>
            </a:r>
            <a:r>
              <a:rPr lang="en-GB" dirty="0"/>
              <a:t> for live data inputs</a:t>
            </a:r>
            <a:endParaRPr dirty="0"/>
          </a:p>
        </p:txBody>
      </p:sp>
      <p:sp>
        <p:nvSpPr>
          <p:cNvPr id="2010" name="Google Shape;2010;p56"/>
          <p:cNvSpPr txBox="1">
            <a:spLocks noGrp="1"/>
          </p:cNvSpPr>
          <p:nvPr>
            <p:ph type="title" idx="5"/>
          </p:nvPr>
        </p:nvSpPr>
        <p:spPr>
          <a:xfrm>
            <a:off x="1981313" y="3588746"/>
            <a:ext cx="21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Figma</a:t>
            </a:r>
            <a:endParaRPr dirty="0"/>
          </a:p>
        </p:txBody>
      </p:sp>
      <p:sp>
        <p:nvSpPr>
          <p:cNvPr id="2011" name="Google Shape;2011;p56"/>
          <p:cNvSpPr txBox="1">
            <a:spLocks noGrp="1"/>
          </p:cNvSpPr>
          <p:nvPr>
            <p:ph type="subTitle" idx="6"/>
          </p:nvPr>
        </p:nvSpPr>
        <p:spPr>
          <a:xfrm>
            <a:off x="1978370" y="3995721"/>
            <a:ext cx="212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Cloud-based platform used for graphic design</a:t>
            </a:r>
            <a:endParaRPr dirty="0"/>
          </a:p>
        </p:txBody>
      </p:sp>
      <p:sp>
        <p:nvSpPr>
          <p:cNvPr id="2012" name="Google Shape;2012;p56"/>
          <p:cNvSpPr txBox="1">
            <a:spLocks noGrp="1"/>
          </p:cNvSpPr>
          <p:nvPr>
            <p:ph type="title" idx="7"/>
          </p:nvPr>
        </p:nvSpPr>
        <p:spPr>
          <a:xfrm>
            <a:off x="5376680" y="2277920"/>
            <a:ext cx="21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Node-Red</a:t>
            </a:r>
            <a:endParaRPr dirty="0"/>
          </a:p>
        </p:txBody>
      </p:sp>
      <p:sp>
        <p:nvSpPr>
          <p:cNvPr id="2013" name="Google Shape;2013;p56"/>
          <p:cNvSpPr txBox="1">
            <a:spLocks noGrp="1"/>
          </p:cNvSpPr>
          <p:nvPr>
            <p:ph type="subTitle" idx="8"/>
          </p:nvPr>
        </p:nvSpPr>
        <p:spPr>
          <a:xfrm>
            <a:off x="5376680" y="2606303"/>
            <a:ext cx="2429326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open-source, cross-platform, interface programming tool</a:t>
            </a:r>
          </a:p>
        </p:txBody>
      </p:sp>
      <p:sp>
        <p:nvSpPr>
          <p:cNvPr id="2014" name="Google Shape;2014;p56"/>
          <p:cNvSpPr/>
          <p:nvPr/>
        </p:nvSpPr>
        <p:spPr>
          <a:xfrm>
            <a:off x="1186414" y="1129185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6"/>
          <p:cNvSpPr/>
          <p:nvPr/>
        </p:nvSpPr>
        <p:spPr>
          <a:xfrm>
            <a:off x="1189351" y="3858171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56"/>
          <p:cNvSpPr/>
          <p:nvPr/>
        </p:nvSpPr>
        <p:spPr>
          <a:xfrm>
            <a:off x="4584552" y="1158292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2017" name="Google Shape;2017;p56"/>
          <p:cNvSpPr/>
          <p:nvPr/>
        </p:nvSpPr>
        <p:spPr>
          <a:xfrm>
            <a:off x="4561173" y="2547345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1" name="Google Shape;2081;p56"/>
          <p:cNvGrpSpPr/>
          <p:nvPr/>
        </p:nvGrpSpPr>
        <p:grpSpPr>
          <a:xfrm flipH="1">
            <a:off x="7806007" y="933705"/>
            <a:ext cx="1108980" cy="1105288"/>
            <a:chOff x="-2788485" y="4171656"/>
            <a:chExt cx="619646" cy="617583"/>
          </a:xfrm>
        </p:grpSpPr>
        <p:sp>
          <p:nvSpPr>
            <p:cNvPr id="2082" name="Google Shape;2082;p56"/>
            <p:cNvSpPr/>
            <p:nvPr/>
          </p:nvSpPr>
          <p:spPr>
            <a:xfrm>
              <a:off x="-2788485" y="4498526"/>
              <a:ext cx="193651" cy="210304"/>
            </a:xfrm>
            <a:custGeom>
              <a:avLst/>
              <a:gdLst/>
              <a:ahLst/>
              <a:cxnLst/>
              <a:rect l="l" t="t" r="r" b="b"/>
              <a:pathLst>
                <a:path w="1221" h="1326" extrusionOk="0">
                  <a:moveTo>
                    <a:pt x="1199" y="1"/>
                  </a:moveTo>
                  <a:lnTo>
                    <a:pt x="80" y="1101"/>
                  </a:lnTo>
                  <a:cubicBezTo>
                    <a:pt x="20" y="1161"/>
                    <a:pt x="1" y="1248"/>
                    <a:pt x="22" y="1326"/>
                  </a:cubicBezTo>
                  <a:lnTo>
                    <a:pt x="1154" y="193"/>
                  </a:lnTo>
                  <a:cubicBezTo>
                    <a:pt x="1207" y="141"/>
                    <a:pt x="1221" y="66"/>
                    <a:pt x="1199" y="1"/>
                  </a:cubicBezTo>
                  <a:close/>
                </a:path>
              </a:pathLst>
            </a:custGeom>
            <a:solidFill>
              <a:srgbClr val="202020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6"/>
            <p:cNvSpPr/>
            <p:nvPr/>
          </p:nvSpPr>
          <p:spPr>
            <a:xfrm>
              <a:off x="-2706014" y="4599553"/>
              <a:ext cx="210304" cy="189686"/>
            </a:xfrm>
            <a:custGeom>
              <a:avLst/>
              <a:gdLst/>
              <a:ahLst/>
              <a:cxnLst/>
              <a:rect l="l" t="t" r="r" b="b"/>
              <a:pathLst>
                <a:path w="1326" h="1196" extrusionOk="0">
                  <a:moveTo>
                    <a:pt x="1265" y="0"/>
                  </a:moveTo>
                  <a:cubicBezTo>
                    <a:pt x="1217" y="0"/>
                    <a:pt x="1169" y="18"/>
                    <a:pt x="1133" y="55"/>
                  </a:cubicBezTo>
                  <a:lnTo>
                    <a:pt x="0" y="1187"/>
                  </a:lnTo>
                  <a:cubicBezTo>
                    <a:pt x="21" y="1193"/>
                    <a:pt x="42" y="1195"/>
                    <a:pt x="63" y="1195"/>
                  </a:cubicBezTo>
                  <a:cubicBezTo>
                    <a:pt x="122" y="1195"/>
                    <a:pt x="181" y="1173"/>
                    <a:pt x="225" y="1129"/>
                  </a:cubicBezTo>
                  <a:lnTo>
                    <a:pt x="1325" y="10"/>
                  </a:lnTo>
                  <a:cubicBezTo>
                    <a:pt x="1306" y="3"/>
                    <a:pt x="1285" y="0"/>
                    <a:pt x="1265" y="0"/>
                  </a:cubicBezTo>
                  <a:close/>
                </a:path>
              </a:pathLst>
            </a:custGeom>
            <a:solidFill>
              <a:srgbClr val="202020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6"/>
            <p:cNvSpPr/>
            <p:nvPr/>
          </p:nvSpPr>
          <p:spPr>
            <a:xfrm>
              <a:off x="-2241639" y="4171656"/>
              <a:ext cx="53448" cy="44091"/>
            </a:xfrm>
            <a:custGeom>
              <a:avLst/>
              <a:gdLst/>
              <a:ahLst/>
              <a:cxnLst/>
              <a:rect l="l" t="t" r="r" b="b"/>
              <a:pathLst>
                <a:path w="337" h="278" extrusionOk="0">
                  <a:moveTo>
                    <a:pt x="215" y="0"/>
                  </a:moveTo>
                  <a:lnTo>
                    <a:pt x="0" y="217"/>
                  </a:lnTo>
                  <a:lnTo>
                    <a:pt x="60" y="277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6"/>
            <p:cNvSpPr/>
            <p:nvPr/>
          </p:nvSpPr>
          <p:spPr>
            <a:xfrm>
              <a:off x="-2212140" y="4192273"/>
              <a:ext cx="43298" cy="52972"/>
            </a:xfrm>
            <a:custGeom>
              <a:avLst/>
              <a:gdLst/>
              <a:ahLst/>
              <a:cxnLst/>
              <a:rect l="l" t="t" r="r" b="b"/>
              <a:pathLst>
                <a:path w="273" h="334" extrusionOk="0">
                  <a:moveTo>
                    <a:pt x="273" y="1"/>
                  </a:moveTo>
                  <a:lnTo>
                    <a:pt x="0" y="273"/>
                  </a:lnTo>
                  <a:lnTo>
                    <a:pt x="60" y="333"/>
                  </a:lnTo>
                  <a:lnTo>
                    <a:pt x="273" y="121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6"/>
            <p:cNvSpPr/>
            <p:nvPr/>
          </p:nvSpPr>
          <p:spPr>
            <a:xfrm>
              <a:off x="-2436873" y="4171656"/>
              <a:ext cx="265179" cy="248843"/>
            </a:xfrm>
            <a:custGeom>
              <a:avLst/>
              <a:gdLst/>
              <a:ahLst/>
              <a:cxnLst/>
              <a:rect l="l" t="t" r="r" b="b"/>
              <a:pathLst>
                <a:path w="1672" h="1569" extrusionOk="0">
                  <a:moveTo>
                    <a:pt x="1568" y="0"/>
                  </a:moveTo>
                  <a:lnTo>
                    <a:pt x="1291" y="277"/>
                  </a:lnTo>
                  <a:lnTo>
                    <a:pt x="1231" y="217"/>
                  </a:lnTo>
                  <a:lnTo>
                    <a:pt x="0" y="1447"/>
                  </a:lnTo>
                  <a:lnTo>
                    <a:pt x="121" y="1569"/>
                  </a:lnTo>
                  <a:lnTo>
                    <a:pt x="1672" y="18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6"/>
            <p:cNvSpPr/>
            <p:nvPr/>
          </p:nvSpPr>
          <p:spPr>
            <a:xfrm>
              <a:off x="-2417683" y="4174510"/>
              <a:ext cx="248843" cy="265814"/>
            </a:xfrm>
            <a:custGeom>
              <a:avLst/>
              <a:gdLst/>
              <a:ahLst/>
              <a:cxnLst/>
              <a:rect l="l" t="t" r="r" b="b"/>
              <a:pathLst>
                <a:path w="1569" h="1676" extrusionOk="0">
                  <a:moveTo>
                    <a:pt x="1551" y="0"/>
                  </a:moveTo>
                  <a:lnTo>
                    <a:pt x="0" y="1551"/>
                  </a:lnTo>
                  <a:lnTo>
                    <a:pt x="126" y="1676"/>
                  </a:lnTo>
                  <a:lnTo>
                    <a:pt x="1356" y="445"/>
                  </a:lnTo>
                  <a:lnTo>
                    <a:pt x="1296" y="385"/>
                  </a:lnTo>
                  <a:lnTo>
                    <a:pt x="1569" y="113"/>
                  </a:lnTo>
                  <a:lnTo>
                    <a:pt x="1569" y="17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6"/>
            <p:cNvSpPr/>
            <p:nvPr/>
          </p:nvSpPr>
          <p:spPr>
            <a:xfrm>
              <a:off x="-2785155" y="4380212"/>
              <a:ext cx="335915" cy="350189"/>
            </a:xfrm>
            <a:custGeom>
              <a:avLst/>
              <a:gdLst/>
              <a:ahLst/>
              <a:cxnLst/>
              <a:rect l="l" t="t" r="r" b="b"/>
              <a:pathLst>
                <a:path w="2118" h="2208" extrusionOk="0">
                  <a:moveTo>
                    <a:pt x="1908" y="0"/>
                  </a:moveTo>
                  <a:lnTo>
                    <a:pt x="1798" y="132"/>
                  </a:lnTo>
                  <a:cubicBezTo>
                    <a:pt x="1769" y="169"/>
                    <a:pt x="1763" y="219"/>
                    <a:pt x="1775" y="266"/>
                  </a:cubicBezTo>
                  <a:cubicBezTo>
                    <a:pt x="1790" y="319"/>
                    <a:pt x="1771" y="379"/>
                    <a:pt x="1721" y="415"/>
                  </a:cubicBezTo>
                  <a:cubicBezTo>
                    <a:pt x="1698" y="432"/>
                    <a:pt x="1672" y="440"/>
                    <a:pt x="1645" y="440"/>
                  </a:cubicBezTo>
                  <a:cubicBezTo>
                    <a:pt x="1638" y="440"/>
                    <a:pt x="1630" y="439"/>
                    <a:pt x="1622" y="438"/>
                  </a:cubicBezTo>
                  <a:cubicBezTo>
                    <a:pt x="1611" y="436"/>
                    <a:pt x="1601" y="435"/>
                    <a:pt x="1590" y="435"/>
                  </a:cubicBezTo>
                  <a:cubicBezTo>
                    <a:pt x="1529" y="435"/>
                    <a:pt x="1469" y="461"/>
                    <a:pt x="1424" y="504"/>
                  </a:cubicBezTo>
                  <a:lnTo>
                    <a:pt x="1178" y="747"/>
                  </a:lnTo>
                  <a:cubicBezTo>
                    <a:pt x="1200" y="812"/>
                    <a:pt x="1186" y="887"/>
                    <a:pt x="1133" y="939"/>
                  </a:cubicBezTo>
                  <a:lnTo>
                    <a:pt x="1" y="2071"/>
                  </a:lnTo>
                  <a:cubicBezTo>
                    <a:pt x="12" y="2107"/>
                    <a:pt x="29" y="2142"/>
                    <a:pt x="59" y="2170"/>
                  </a:cubicBezTo>
                  <a:lnTo>
                    <a:pt x="96" y="2208"/>
                  </a:lnTo>
                  <a:lnTo>
                    <a:pt x="1250" y="1054"/>
                  </a:lnTo>
                  <a:cubicBezTo>
                    <a:pt x="1286" y="1017"/>
                    <a:pt x="1335" y="999"/>
                    <a:pt x="1383" y="999"/>
                  </a:cubicBezTo>
                  <a:cubicBezTo>
                    <a:pt x="1432" y="999"/>
                    <a:pt x="1480" y="1017"/>
                    <a:pt x="1517" y="1054"/>
                  </a:cubicBezTo>
                  <a:lnTo>
                    <a:pt x="1920" y="651"/>
                  </a:lnTo>
                  <a:cubicBezTo>
                    <a:pt x="1855" y="582"/>
                    <a:pt x="1855" y="474"/>
                    <a:pt x="1921" y="406"/>
                  </a:cubicBezTo>
                  <a:lnTo>
                    <a:pt x="2117" y="21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6"/>
            <p:cNvSpPr/>
            <p:nvPr/>
          </p:nvSpPr>
          <p:spPr>
            <a:xfrm>
              <a:off x="-2727584" y="4452850"/>
              <a:ext cx="350189" cy="335122"/>
            </a:xfrm>
            <a:custGeom>
              <a:avLst/>
              <a:gdLst/>
              <a:ahLst/>
              <a:cxnLst/>
              <a:rect l="l" t="t" r="r" b="b"/>
              <a:pathLst>
                <a:path w="2208" h="2113" extrusionOk="0">
                  <a:moveTo>
                    <a:pt x="2001" y="0"/>
                  </a:moveTo>
                  <a:lnTo>
                    <a:pt x="1807" y="195"/>
                  </a:lnTo>
                  <a:cubicBezTo>
                    <a:pt x="1772" y="229"/>
                    <a:pt x="1727" y="246"/>
                    <a:pt x="1682" y="246"/>
                  </a:cubicBezTo>
                  <a:cubicBezTo>
                    <a:pt x="1638" y="246"/>
                    <a:pt x="1593" y="229"/>
                    <a:pt x="1558" y="195"/>
                  </a:cubicBezTo>
                  <a:cubicBezTo>
                    <a:pt x="1557" y="194"/>
                    <a:pt x="1557" y="194"/>
                    <a:pt x="1557" y="193"/>
                  </a:cubicBezTo>
                  <a:lnTo>
                    <a:pt x="1154" y="596"/>
                  </a:lnTo>
                  <a:cubicBezTo>
                    <a:pt x="1227" y="670"/>
                    <a:pt x="1227" y="790"/>
                    <a:pt x="1154" y="863"/>
                  </a:cubicBezTo>
                  <a:lnTo>
                    <a:pt x="0" y="2017"/>
                  </a:lnTo>
                  <a:lnTo>
                    <a:pt x="38" y="2054"/>
                  </a:lnTo>
                  <a:cubicBezTo>
                    <a:pt x="66" y="2082"/>
                    <a:pt x="101" y="2101"/>
                    <a:pt x="136" y="2112"/>
                  </a:cubicBezTo>
                  <a:lnTo>
                    <a:pt x="1269" y="980"/>
                  </a:lnTo>
                  <a:cubicBezTo>
                    <a:pt x="1305" y="943"/>
                    <a:pt x="1353" y="925"/>
                    <a:pt x="1401" y="925"/>
                  </a:cubicBezTo>
                  <a:cubicBezTo>
                    <a:pt x="1421" y="925"/>
                    <a:pt x="1442" y="928"/>
                    <a:pt x="1461" y="935"/>
                  </a:cubicBezTo>
                  <a:lnTo>
                    <a:pt x="1703" y="689"/>
                  </a:lnTo>
                  <a:cubicBezTo>
                    <a:pt x="1755" y="636"/>
                    <a:pt x="1781" y="563"/>
                    <a:pt x="1770" y="491"/>
                  </a:cubicBezTo>
                  <a:cubicBezTo>
                    <a:pt x="1765" y="457"/>
                    <a:pt x="1771" y="421"/>
                    <a:pt x="1793" y="391"/>
                  </a:cubicBezTo>
                  <a:cubicBezTo>
                    <a:pt x="1821" y="353"/>
                    <a:pt x="1863" y="333"/>
                    <a:pt x="1905" y="333"/>
                  </a:cubicBezTo>
                  <a:cubicBezTo>
                    <a:pt x="1918" y="333"/>
                    <a:pt x="1930" y="335"/>
                    <a:pt x="1942" y="338"/>
                  </a:cubicBezTo>
                  <a:cubicBezTo>
                    <a:pt x="1958" y="342"/>
                    <a:pt x="1974" y="344"/>
                    <a:pt x="1990" y="344"/>
                  </a:cubicBezTo>
                  <a:cubicBezTo>
                    <a:pt x="2021" y="344"/>
                    <a:pt x="2051" y="336"/>
                    <a:pt x="2076" y="314"/>
                  </a:cubicBezTo>
                  <a:lnTo>
                    <a:pt x="2208" y="205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6"/>
            <p:cNvSpPr/>
            <p:nvPr/>
          </p:nvSpPr>
          <p:spPr>
            <a:xfrm>
              <a:off x="-2490955" y="4413518"/>
              <a:ext cx="60902" cy="69943"/>
            </a:xfrm>
            <a:custGeom>
              <a:avLst/>
              <a:gdLst/>
              <a:ahLst/>
              <a:cxnLst/>
              <a:rect l="l" t="t" r="r" b="b"/>
              <a:pathLst>
                <a:path w="384" h="441" extrusionOk="0">
                  <a:moveTo>
                    <a:pt x="262" y="0"/>
                  </a:moveTo>
                  <a:lnTo>
                    <a:pt x="66" y="196"/>
                  </a:lnTo>
                  <a:cubicBezTo>
                    <a:pt x="0" y="263"/>
                    <a:pt x="0" y="372"/>
                    <a:pt x="65" y="441"/>
                  </a:cubicBezTo>
                  <a:lnTo>
                    <a:pt x="384" y="12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6"/>
            <p:cNvSpPr/>
            <p:nvPr/>
          </p:nvSpPr>
          <p:spPr>
            <a:xfrm>
              <a:off x="-2480488" y="4432549"/>
              <a:ext cx="70577" cy="59158"/>
            </a:xfrm>
            <a:custGeom>
              <a:avLst/>
              <a:gdLst/>
              <a:ahLst/>
              <a:cxnLst/>
              <a:rect l="l" t="t" r="r" b="b"/>
              <a:pathLst>
                <a:path w="445" h="373" extrusionOk="0">
                  <a:moveTo>
                    <a:pt x="319" y="1"/>
                  </a:moveTo>
                  <a:lnTo>
                    <a:pt x="0" y="320"/>
                  </a:lnTo>
                  <a:cubicBezTo>
                    <a:pt x="0" y="321"/>
                    <a:pt x="0" y="322"/>
                    <a:pt x="3" y="322"/>
                  </a:cubicBezTo>
                  <a:cubicBezTo>
                    <a:pt x="36" y="356"/>
                    <a:pt x="81" y="373"/>
                    <a:pt x="126" y="373"/>
                  </a:cubicBezTo>
                  <a:cubicBezTo>
                    <a:pt x="170" y="373"/>
                    <a:pt x="215" y="356"/>
                    <a:pt x="250" y="322"/>
                  </a:cubicBezTo>
                  <a:lnTo>
                    <a:pt x="444" y="127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6"/>
            <p:cNvSpPr/>
            <p:nvPr/>
          </p:nvSpPr>
          <p:spPr>
            <a:xfrm>
              <a:off x="-2769929" y="4538651"/>
              <a:ext cx="225529" cy="213000"/>
            </a:xfrm>
            <a:custGeom>
              <a:avLst/>
              <a:gdLst/>
              <a:ahLst/>
              <a:cxnLst/>
              <a:rect l="l" t="t" r="r" b="b"/>
              <a:pathLst>
                <a:path w="1422" h="1343" extrusionOk="0">
                  <a:moveTo>
                    <a:pt x="1287" y="0"/>
                  </a:moveTo>
                  <a:cubicBezTo>
                    <a:pt x="1239" y="0"/>
                    <a:pt x="1190" y="18"/>
                    <a:pt x="1154" y="55"/>
                  </a:cubicBezTo>
                  <a:lnTo>
                    <a:pt x="0" y="1209"/>
                  </a:lnTo>
                  <a:lnTo>
                    <a:pt x="134" y="1342"/>
                  </a:lnTo>
                  <a:lnTo>
                    <a:pt x="1421" y="55"/>
                  </a:lnTo>
                  <a:cubicBezTo>
                    <a:pt x="1384" y="18"/>
                    <a:pt x="1336" y="0"/>
                    <a:pt x="1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6"/>
            <p:cNvSpPr/>
            <p:nvPr/>
          </p:nvSpPr>
          <p:spPr>
            <a:xfrm>
              <a:off x="-2748836" y="4547216"/>
              <a:ext cx="215855" cy="225529"/>
            </a:xfrm>
            <a:custGeom>
              <a:avLst/>
              <a:gdLst/>
              <a:ahLst/>
              <a:cxnLst/>
              <a:rect l="l" t="t" r="r" b="b"/>
              <a:pathLst>
                <a:path w="1361" h="1422" extrusionOk="0">
                  <a:moveTo>
                    <a:pt x="1288" y="1"/>
                  </a:moveTo>
                  <a:lnTo>
                    <a:pt x="1" y="1288"/>
                  </a:lnTo>
                  <a:lnTo>
                    <a:pt x="134" y="1422"/>
                  </a:lnTo>
                  <a:lnTo>
                    <a:pt x="1288" y="268"/>
                  </a:lnTo>
                  <a:cubicBezTo>
                    <a:pt x="1361" y="195"/>
                    <a:pt x="1361" y="75"/>
                    <a:pt x="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6"/>
            <p:cNvSpPr/>
            <p:nvPr/>
          </p:nvSpPr>
          <p:spPr>
            <a:xfrm>
              <a:off x="-2483025" y="4373710"/>
              <a:ext cx="65185" cy="58999"/>
            </a:xfrm>
            <a:custGeom>
              <a:avLst/>
              <a:gdLst/>
              <a:ahLst/>
              <a:cxnLst/>
              <a:rect l="l" t="t" r="r" b="b"/>
              <a:pathLst>
                <a:path w="411" h="372" extrusionOk="0">
                  <a:moveTo>
                    <a:pt x="79" y="0"/>
                  </a:moveTo>
                  <a:cubicBezTo>
                    <a:pt x="55" y="0"/>
                    <a:pt x="31" y="9"/>
                    <a:pt x="13" y="28"/>
                  </a:cubicBezTo>
                  <a:lnTo>
                    <a:pt x="0" y="40"/>
                  </a:lnTo>
                  <a:lnTo>
                    <a:pt x="211" y="250"/>
                  </a:lnTo>
                  <a:lnTo>
                    <a:pt x="332" y="372"/>
                  </a:lnTo>
                  <a:lnTo>
                    <a:pt x="411" y="293"/>
                  </a:lnTo>
                  <a:lnTo>
                    <a:pt x="291" y="173"/>
                  </a:lnTo>
                  <a:lnTo>
                    <a:pt x="145" y="28"/>
                  </a:lnTo>
                  <a:cubicBezTo>
                    <a:pt x="127" y="9"/>
                    <a:pt x="103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6"/>
            <p:cNvSpPr/>
            <p:nvPr/>
          </p:nvSpPr>
          <p:spPr>
            <a:xfrm>
              <a:off x="-2430054" y="4420337"/>
              <a:ext cx="60585" cy="65185"/>
            </a:xfrm>
            <a:custGeom>
              <a:avLst/>
              <a:gdLst/>
              <a:ahLst/>
              <a:cxnLst/>
              <a:rect l="l" t="t" r="r" b="b"/>
              <a:pathLst>
                <a:path w="382" h="411" extrusionOk="0">
                  <a:moveTo>
                    <a:pt x="78" y="1"/>
                  </a:moveTo>
                  <a:lnTo>
                    <a:pt x="0" y="79"/>
                  </a:lnTo>
                  <a:lnTo>
                    <a:pt x="125" y="205"/>
                  </a:lnTo>
                  <a:lnTo>
                    <a:pt x="332" y="410"/>
                  </a:lnTo>
                  <a:lnTo>
                    <a:pt x="344" y="399"/>
                  </a:lnTo>
                  <a:cubicBezTo>
                    <a:pt x="382" y="362"/>
                    <a:pt x="382" y="303"/>
                    <a:pt x="345" y="268"/>
                  </a:cubicBezTo>
                  <a:lnTo>
                    <a:pt x="204" y="1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012;p56">
            <a:extLst>
              <a:ext uri="{FF2B5EF4-FFF2-40B4-BE49-F238E27FC236}">
                <a16:creationId xmlns:a16="http://schemas.microsoft.com/office/drawing/2014/main" id="{67B510F9-5ADF-18F0-98F0-A51145B08009}"/>
              </a:ext>
            </a:extLst>
          </p:cNvPr>
          <p:cNvSpPr txBox="1">
            <a:spLocks/>
          </p:cNvSpPr>
          <p:nvPr/>
        </p:nvSpPr>
        <p:spPr>
          <a:xfrm>
            <a:off x="5387507" y="3588746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000" b="1" i="0" u="none" strike="noStrike" cap="non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GB" dirty="0"/>
              <a:t>SQLite</a:t>
            </a:r>
          </a:p>
        </p:txBody>
      </p:sp>
      <p:sp>
        <p:nvSpPr>
          <p:cNvPr id="35" name="Google Shape;2013;p56">
            <a:extLst>
              <a:ext uri="{FF2B5EF4-FFF2-40B4-BE49-F238E27FC236}">
                <a16:creationId xmlns:a16="http://schemas.microsoft.com/office/drawing/2014/main" id="{6D972732-E0CD-162F-B5BF-FAEDF1CF7845}"/>
              </a:ext>
            </a:extLst>
          </p:cNvPr>
          <p:cNvSpPr txBox="1">
            <a:spLocks/>
          </p:cNvSpPr>
          <p:nvPr/>
        </p:nvSpPr>
        <p:spPr>
          <a:xfrm>
            <a:off x="5376312" y="3923498"/>
            <a:ext cx="241849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/>
              <a:t>open-source, relational database used for storing information</a:t>
            </a:r>
            <a:endParaRPr lang="en-GB" dirty="0"/>
          </a:p>
        </p:txBody>
      </p:sp>
      <p:sp>
        <p:nvSpPr>
          <p:cNvPr id="36" name="Google Shape;2017;p56">
            <a:extLst>
              <a:ext uri="{FF2B5EF4-FFF2-40B4-BE49-F238E27FC236}">
                <a16:creationId xmlns:a16="http://schemas.microsoft.com/office/drawing/2014/main" id="{4205C99F-55FA-5C7A-630E-32327073AD48}"/>
              </a:ext>
            </a:extLst>
          </p:cNvPr>
          <p:cNvSpPr/>
          <p:nvPr/>
        </p:nvSpPr>
        <p:spPr>
          <a:xfrm>
            <a:off x="4572000" y="3858171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2AC7FCE-D25E-4B67-BD03-BAE51477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286" y="1160145"/>
            <a:ext cx="477155" cy="47715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DDC4E4B-510F-F588-356B-3ABBC5836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1451" y="3913564"/>
            <a:ext cx="542698" cy="542698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FD5D049-11AB-3F99-5B64-8BCB0A20E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8808" y="3923498"/>
            <a:ext cx="520883" cy="52088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2404B899-C15F-0AFD-B003-742717C7B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2037" y="2722425"/>
            <a:ext cx="367536" cy="36753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4582D104-9B45-C3FA-5848-4BD723D98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3025" y="1254424"/>
            <a:ext cx="474635" cy="474635"/>
          </a:xfrm>
          <a:prstGeom prst="rect">
            <a:avLst/>
          </a:prstGeom>
        </p:spPr>
      </p:pic>
      <p:sp>
        <p:nvSpPr>
          <p:cNvPr id="63" name="Google Shape;2006;p56">
            <a:extLst>
              <a:ext uri="{FF2B5EF4-FFF2-40B4-BE49-F238E27FC236}">
                <a16:creationId xmlns:a16="http://schemas.microsoft.com/office/drawing/2014/main" id="{1AE17C14-A047-011F-56D7-DE446D2DF9CD}"/>
              </a:ext>
            </a:extLst>
          </p:cNvPr>
          <p:cNvSpPr txBox="1">
            <a:spLocks/>
          </p:cNvSpPr>
          <p:nvPr/>
        </p:nvSpPr>
        <p:spPr>
          <a:xfrm>
            <a:off x="1978370" y="2273334"/>
            <a:ext cx="21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000" b="1" i="0" u="none" strike="noStrike" cap="non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GB" dirty="0"/>
              <a:t>Android Studio</a:t>
            </a:r>
          </a:p>
        </p:txBody>
      </p:sp>
      <p:sp>
        <p:nvSpPr>
          <p:cNvPr id="1984" name="Google Shape;2007;p56">
            <a:extLst>
              <a:ext uri="{FF2B5EF4-FFF2-40B4-BE49-F238E27FC236}">
                <a16:creationId xmlns:a16="http://schemas.microsoft.com/office/drawing/2014/main" id="{E7EAB7AD-880A-8040-4C1C-8EB650953290}"/>
              </a:ext>
            </a:extLst>
          </p:cNvPr>
          <p:cNvSpPr txBox="1">
            <a:spLocks/>
          </p:cNvSpPr>
          <p:nvPr/>
        </p:nvSpPr>
        <p:spPr>
          <a:xfrm>
            <a:off x="1939284" y="2627553"/>
            <a:ext cx="212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open-source software platform for creating Android </a:t>
            </a:r>
            <a:r>
              <a:rPr lang="en-US" dirty="0"/>
              <a:t>applications </a:t>
            </a:r>
            <a:endParaRPr lang="en-GB" dirty="0"/>
          </a:p>
        </p:txBody>
      </p:sp>
      <p:sp>
        <p:nvSpPr>
          <p:cNvPr id="1985" name="Google Shape;2014;p56">
            <a:extLst>
              <a:ext uri="{FF2B5EF4-FFF2-40B4-BE49-F238E27FC236}">
                <a16:creationId xmlns:a16="http://schemas.microsoft.com/office/drawing/2014/main" id="{86F3503E-534C-1F71-51F6-86C4F06E4DC1}"/>
              </a:ext>
            </a:extLst>
          </p:cNvPr>
          <p:cNvSpPr/>
          <p:nvPr/>
        </p:nvSpPr>
        <p:spPr>
          <a:xfrm>
            <a:off x="1186398" y="2483784"/>
            <a:ext cx="666900" cy="66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8" name="Graphic 1987">
            <a:extLst>
              <a:ext uri="{FF2B5EF4-FFF2-40B4-BE49-F238E27FC236}">
                <a16:creationId xmlns:a16="http://schemas.microsoft.com/office/drawing/2014/main" id="{4D23015A-B177-F9BD-7934-852CB7F67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1451" y="2516097"/>
            <a:ext cx="563497" cy="5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51"/>
          <p:cNvSpPr txBox="1">
            <a:spLocks noGrp="1"/>
          </p:cNvSpPr>
          <p:nvPr>
            <p:ph type="title"/>
          </p:nvPr>
        </p:nvSpPr>
        <p:spPr>
          <a:xfrm>
            <a:off x="651420" y="250440"/>
            <a:ext cx="226704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26323-B559-337C-C333-46F43E06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017486"/>
            <a:ext cx="4076700" cy="2942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1C97B-0CA2-7711-3A86-31299364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20" y="1003115"/>
            <a:ext cx="4080408" cy="29709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2B863-062B-7694-38FE-77C046B12D5F}"/>
              </a:ext>
            </a:extLst>
          </p:cNvPr>
          <p:cNvCxnSpPr/>
          <p:nvPr/>
        </p:nvCxnSpPr>
        <p:spPr>
          <a:xfrm flipV="1">
            <a:off x="731520" y="2194560"/>
            <a:ext cx="723900" cy="21488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67E89-A070-D16B-14DF-A45B613B5AD4}"/>
              </a:ext>
            </a:extLst>
          </p:cNvPr>
          <p:cNvCxnSpPr>
            <a:cxnSpLocks/>
          </p:cNvCxnSpPr>
          <p:nvPr/>
        </p:nvCxnSpPr>
        <p:spPr>
          <a:xfrm flipV="1">
            <a:off x="2556510" y="1825239"/>
            <a:ext cx="925830" cy="25181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58F1F-13DD-3F89-AC72-400E2667D1FF}"/>
              </a:ext>
            </a:extLst>
          </p:cNvPr>
          <p:cNvCxnSpPr/>
          <p:nvPr/>
        </p:nvCxnSpPr>
        <p:spPr>
          <a:xfrm flipV="1">
            <a:off x="1664971" y="2194560"/>
            <a:ext cx="723900" cy="21488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AB6E5-AF99-89B0-828B-D32FE94D4D1A}"/>
              </a:ext>
            </a:extLst>
          </p:cNvPr>
          <p:cNvCxnSpPr>
            <a:cxnSpLocks/>
          </p:cNvCxnSpPr>
          <p:nvPr/>
        </p:nvCxnSpPr>
        <p:spPr>
          <a:xfrm flipV="1">
            <a:off x="6431280" y="2948940"/>
            <a:ext cx="30480" cy="13716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B3463A-EBE5-571A-ADB3-88E6AEDC3FA9}"/>
              </a:ext>
            </a:extLst>
          </p:cNvPr>
          <p:cNvCxnSpPr>
            <a:cxnSpLocks/>
          </p:cNvCxnSpPr>
          <p:nvPr/>
        </p:nvCxnSpPr>
        <p:spPr>
          <a:xfrm flipV="1">
            <a:off x="4869180" y="1684020"/>
            <a:ext cx="1154431" cy="26365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F3976E-502A-7F12-FC57-0D1408375C2A}"/>
              </a:ext>
            </a:extLst>
          </p:cNvPr>
          <p:cNvSpPr txBox="1"/>
          <p:nvPr/>
        </p:nvSpPr>
        <p:spPr>
          <a:xfrm>
            <a:off x="259080" y="4526280"/>
            <a:ext cx="86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connectors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8C72C-13B5-3FD4-7FF8-52C01E03091B}"/>
              </a:ext>
            </a:extLst>
          </p:cNvPr>
          <p:cNvSpPr txBox="1"/>
          <p:nvPr/>
        </p:nvSpPr>
        <p:spPr>
          <a:xfrm>
            <a:off x="1234441" y="4521041"/>
            <a:ext cx="86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electrical sensors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EE6E9-A33A-52DD-B6A3-A857473A4B19}"/>
              </a:ext>
            </a:extLst>
          </p:cNvPr>
          <p:cNvSpPr txBox="1"/>
          <p:nvPr/>
        </p:nvSpPr>
        <p:spPr>
          <a:xfrm>
            <a:off x="2209802" y="4518493"/>
            <a:ext cx="92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temperature reader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68B5D-4E79-CB29-6F61-9788F120A1F2}"/>
              </a:ext>
            </a:extLst>
          </p:cNvPr>
          <p:cNvSpPr txBox="1"/>
          <p:nvPr/>
        </p:nvSpPr>
        <p:spPr>
          <a:xfrm>
            <a:off x="4438650" y="4405073"/>
            <a:ext cx="1154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Raspberry PI 4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8827B-8CF3-A8F3-E406-EA6CC99B73E1}"/>
              </a:ext>
            </a:extLst>
          </p:cNvPr>
          <p:cNvSpPr txBox="1"/>
          <p:nvPr/>
        </p:nvSpPr>
        <p:spPr>
          <a:xfrm>
            <a:off x="6073138" y="4395383"/>
            <a:ext cx="86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Wi-Fi router</a:t>
            </a:r>
            <a:endParaRPr lang="en-GB" sz="1000" dirty="0">
              <a:solidFill>
                <a:srgbClr val="FFFF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D38B50-01FC-EE30-7AD4-4E6FCCDBC731}"/>
              </a:ext>
            </a:extLst>
          </p:cNvPr>
          <p:cNvCxnSpPr>
            <a:cxnSpLocks/>
          </p:cNvCxnSpPr>
          <p:nvPr/>
        </p:nvCxnSpPr>
        <p:spPr>
          <a:xfrm flipH="1" flipV="1">
            <a:off x="2628900" y="3116580"/>
            <a:ext cx="941070" cy="12884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DC9643-DA07-B884-069E-A69D689B67E7}"/>
              </a:ext>
            </a:extLst>
          </p:cNvPr>
          <p:cNvCxnSpPr>
            <a:cxnSpLocks/>
          </p:cNvCxnSpPr>
          <p:nvPr/>
        </p:nvCxnSpPr>
        <p:spPr>
          <a:xfrm flipV="1">
            <a:off x="7604760" y="2407920"/>
            <a:ext cx="160020" cy="19126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697161-8609-508C-2D87-85EF090CBD94}"/>
              </a:ext>
            </a:extLst>
          </p:cNvPr>
          <p:cNvSpPr txBox="1"/>
          <p:nvPr/>
        </p:nvSpPr>
        <p:spPr>
          <a:xfrm>
            <a:off x="3360426" y="4518493"/>
            <a:ext cx="571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switch</a:t>
            </a:r>
            <a:endParaRPr lang="en-GB" sz="1000" dirty="0">
              <a:solidFill>
                <a:srgbClr val="FFFF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44C6FC-EE66-07EF-F642-2EDBECB4CE29}"/>
              </a:ext>
            </a:extLst>
          </p:cNvPr>
          <p:cNvSpPr txBox="1"/>
          <p:nvPr/>
        </p:nvSpPr>
        <p:spPr>
          <a:xfrm>
            <a:off x="7027545" y="4395382"/>
            <a:ext cx="1154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power supply</a:t>
            </a:r>
            <a:endParaRPr lang="en-GB" sz="1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7A57C2FE-0D87-654C-134D-C3CAED47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37" y="1471398"/>
            <a:ext cx="5873703" cy="3139652"/>
          </a:xfrm>
          <a:prstGeom prst="rect">
            <a:avLst/>
          </a:prstGeom>
        </p:spPr>
      </p:pic>
      <p:sp>
        <p:nvSpPr>
          <p:cNvPr id="1599" name="Google Shape;1599;p52"/>
          <p:cNvSpPr txBox="1">
            <a:spLocks noGrp="1"/>
          </p:cNvSpPr>
          <p:nvPr>
            <p:ph type="title"/>
          </p:nvPr>
        </p:nvSpPr>
        <p:spPr>
          <a:xfrm>
            <a:off x="430439" y="320358"/>
            <a:ext cx="6050189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- Solving problems</a:t>
            </a:r>
            <a:endParaRPr dirty="0"/>
          </a:p>
        </p:txBody>
      </p:sp>
      <p:sp>
        <p:nvSpPr>
          <p:cNvPr id="1600" name="Google Shape;1600;p52"/>
          <p:cNvSpPr txBox="1">
            <a:spLocks noGrp="1"/>
          </p:cNvSpPr>
          <p:nvPr>
            <p:ph type="subTitle" idx="1"/>
          </p:nvPr>
        </p:nvSpPr>
        <p:spPr>
          <a:xfrm rot="-268">
            <a:off x="334749" y="1269052"/>
            <a:ext cx="5258367" cy="30438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project provided a solution to increase the presence of Internet of Things in Romania by: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dirty="0"/>
              <a:t>Providing an easy to integrate example</a:t>
            </a: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dirty="0"/>
              <a:t>Cutting</a:t>
            </a:r>
            <a:r>
              <a:rPr lang="en" dirty="0"/>
              <a:t> the costs of implementation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dirty="0"/>
              <a:t>Creating a free software application  for monitoring the state of the equipment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dirty="0"/>
              <a:t>Creating a suitable environment for predictive and preventive maintenance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dirty="0"/>
              <a:t>Those solutions will boost the digitalization process and will enable small companies to reduce overall production costs.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ical Engineering Major for College by Slidesgo">
  <a:themeElements>
    <a:clrScheme name="Simple Light">
      <a:dk1>
        <a:srgbClr val="FBFFFF"/>
      </a:dk1>
      <a:lt1>
        <a:srgbClr val="4E5A68"/>
      </a:lt1>
      <a:dk2>
        <a:srgbClr val="798791"/>
      </a:dk2>
      <a:lt2>
        <a:srgbClr val="5E6C75"/>
      </a:lt2>
      <a:accent1>
        <a:srgbClr val="434343"/>
      </a:accent1>
      <a:accent2>
        <a:srgbClr val="D0F1FF"/>
      </a:accent2>
      <a:accent3>
        <a:srgbClr val="0076DA"/>
      </a:accent3>
      <a:accent4>
        <a:srgbClr val="04B9AC"/>
      </a:accent4>
      <a:accent5>
        <a:srgbClr val="12857B"/>
      </a:accent5>
      <a:accent6>
        <a:srgbClr val="202020"/>
      </a:accent6>
      <a:hlink>
        <a:srgbClr val="FB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Space Grotesk</vt:lpstr>
      <vt:lpstr>Barlow</vt:lpstr>
      <vt:lpstr>Arial</vt:lpstr>
      <vt:lpstr>Electrical Engineering Major for College by Slidesgo</vt:lpstr>
      <vt:lpstr>  IoT for Smart Engine  Health Monitoring System</vt:lpstr>
      <vt:lpstr>Internet of Things</vt:lpstr>
      <vt:lpstr>Technologies </vt:lpstr>
      <vt:lpstr>Hardware</vt:lpstr>
      <vt:lpstr>Conclusions - Solving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 Mihai</dc:creator>
  <cp:lastModifiedBy>Alexandru Mihai</cp:lastModifiedBy>
  <cp:revision>2</cp:revision>
  <dcterms:modified xsi:type="dcterms:W3CDTF">2024-07-08T15:23:00Z</dcterms:modified>
</cp:coreProperties>
</file>