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5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18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941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96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077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162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222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636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725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4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7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0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346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28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322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65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1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FDEC-C588-4965-9240-B157F7E27A6A}" type="datetimeFigureOut">
              <a:rPr lang="es-GT" smtClean="0"/>
              <a:t>15/03/2019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A701-E88E-4F8C-BCD1-4F5E445BAA6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4155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BB30-AD55-4892-992E-52277A5B6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Proyecto 1</a:t>
            </a:r>
            <a:br>
              <a:rPr lang="es-GT" dirty="0"/>
            </a:br>
            <a:r>
              <a:rPr lang="es-GT" dirty="0"/>
              <a:t>Sistemas Operativos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41AF-6E42-4328-9B20-BD0FFF5D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3000"/>
          </a:xfrm>
        </p:spPr>
        <p:txBody>
          <a:bodyPr>
            <a:normAutofit fontScale="92500" lnSpcReduction="10000"/>
          </a:bodyPr>
          <a:lstStyle/>
          <a:p>
            <a:r>
              <a:rPr lang="es-GT" dirty="0"/>
              <a:t>Erick Alexander de León Véliz</a:t>
            </a:r>
          </a:p>
          <a:p>
            <a:r>
              <a:rPr lang="es-GT" dirty="0"/>
              <a:t>Lilian Nahomi Torres González</a:t>
            </a:r>
          </a:p>
          <a:p>
            <a:r>
              <a:rPr lang="es-GT" dirty="0"/>
              <a:t>Mynor Oswaldo Álvarez Hernández</a:t>
            </a:r>
          </a:p>
          <a:p>
            <a:r>
              <a:rPr lang="es-GT" dirty="0" err="1"/>
              <a:t>Hector</a:t>
            </a:r>
            <a:r>
              <a:rPr lang="es-GT" dirty="0"/>
              <a:t> Armando Tello </a:t>
            </a:r>
            <a:r>
              <a:rPr lang="es-GT" dirty="0" err="1"/>
              <a:t>Itzep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04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E1FE-C04A-411B-A6B0-C3DDD211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DB59C-C103-4E86-B712-D474121E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 interfaz cuenta con </a:t>
            </a:r>
            <a:r>
              <a:rPr lang="es-GT"/>
              <a:t>un diseño estético</a:t>
            </a:r>
            <a:r>
              <a:rPr lang="es-GT" dirty="0"/>
              <a:t>, donde predomina el color naranja.</a:t>
            </a:r>
          </a:p>
          <a:p>
            <a:r>
              <a:rPr lang="es-GT" dirty="0"/>
              <a:t>Un único botón inicial en el centro que al activarlo despliega las ventanas que ayudarán al control de los procesos</a:t>
            </a:r>
          </a:p>
        </p:txBody>
      </p:sp>
    </p:spTree>
    <p:extLst>
      <p:ext uri="{BB962C8B-B14F-4D97-AF65-F5344CB8AC3E}">
        <p14:creationId xmlns:p14="http://schemas.microsoft.com/office/powerpoint/2010/main" val="35897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D57A9-5FAC-4A3A-8E82-BABBAC4E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Interfaz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1C91E2-58B1-4AAA-AE16-BEEAE8D5D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56" b="63241" l="43021" r="57344">
                        <a14:foregroundMark x1="47344" y1="59722" x2="51302" y2="58704"/>
                        <a14:foregroundMark x1="51302" y1="58704" x2="47292" y2="61019"/>
                        <a14:foregroundMark x1="47292" y1="61019" x2="46146" y2="59722"/>
                        <a14:foregroundMark x1="48646" y1="61944" x2="52656" y2="61667"/>
                        <a14:foregroundMark x1="52656" y1="61667" x2="55521" y2="56389"/>
                        <a14:foregroundMark x1="55521" y1="56389" x2="56719" y2="49537"/>
                        <a14:foregroundMark x1="56719" y1="49537" x2="54740" y2="42963"/>
                        <a14:foregroundMark x1="54740" y1="42963" x2="50990" y2="40000"/>
                        <a14:foregroundMark x1="50990" y1="40000" x2="46875" y2="39722"/>
                        <a14:foregroundMark x1="45990" y1="41474" x2="44115" y2="45185"/>
                        <a14:foregroundMark x1="44115" y1="45185" x2="43542" y2="52130"/>
                        <a14:foregroundMark x1="43542" y1="52130" x2="45417" y2="58519"/>
                        <a14:foregroundMark x1="45417" y1="58519" x2="48698" y2="62593"/>
                        <a14:foregroundMark x1="48698" y1="62593" x2="49323" y2="62685"/>
                        <a14:foregroundMark x1="43385" y1="52500" x2="44063" y2="52685"/>
                        <a14:foregroundMark x1="47500" y1="40556" x2="51354" y2="38519"/>
                        <a14:foregroundMark x1="51354" y1="38519" x2="47596" y2="39386"/>
                        <a14:foregroundMark x1="48958" y1="38519" x2="45469" y2="42037"/>
                        <a14:foregroundMark x1="45469" y1="42037" x2="49063" y2="38889"/>
                        <a14:foregroundMark x1="49063" y1="38889" x2="53073" y2="40000"/>
                        <a14:foregroundMark x1="53073" y1="40000" x2="53594" y2="40648"/>
                        <a14:foregroundMark x1="48542" y1="59074" x2="50365" y2="52407"/>
                        <a14:foregroundMark x1="50365" y1="52407" x2="47500" y2="57222"/>
                        <a14:foregroundMark x1="47500" y1="57222" x2="49271" y2="50648"/>
                        <a14:foregroundMark x1="49271" y1="50648" x2="45260" y2="50648"/>
                        <a14:foregroundMark x1="45260" y1="50648" x2="49531" y2="49074"/>
                        <a14:foregroundMark x1="49531" y1="49074" x2="53438" y2="50556"/>
                        <a14:foregroundMark x1="53438" y1="50556" x2="49427" y2="50741"/>
                        <a14:foregroundMark x1="49427" y1="50741" x2="53438" y2="50185"/>
                        <a14:foregroundMark x1="53438" y1="50185" x2="53646" y2="50185"/>
                        <a14:foregroundMark x1="45938" y1="49722" x2="49375" y2="47685"/>
                        <a14:foregroundMark x1="48854" y1="44074" x2="47604" y2="46481"/>
                        <a14:foregroundMark x1="45104" y1="50648" x2="48490" y2="45278"/>
                        <a14:foregroundMark x1="53125" y1="48148" x2="48125" y2="46759"/>
                        <a14:foregroundMark x1="48125" y1="46759" x2="49167" y2="45648"/>
                        <a14:foregroundMark x1="46771" y1="44074" x2="50573" y2="48704"/>
                        <a14:foregroundMark x1="50573" y1="48704" x2="47813" y2="51944"/>
                        <a14:foregroundMark x1="44531" y1="49444" x2="45729" y2="51574"/>
                        <a14:foregroundMark x1="53854" y1="49537" x2="49896" y2="52778"/>
                        <a14:foregroundMark x1="49896" y1="52778" x2="54271" y2="48981"/>
                        <a14:foregroundMark x1="54271" y1="48981" x2="54271" y2="51667"/>
                        <a14:foregroundMark x1="54948" y1="47315" x2="55052" y2="54630"/>
                        <a14:foregroundMark x1="55052" y1="54630" x2="53385" y2="47407"/>
                        <a14:foregroundMark x1="53385" y1="47407" x2="50260" y2="52685"/>
                        <a14:foregroundMark x1="50260" y1="52685" x2="50260" y2="51574"/>
                        <a14:foregroundMark x1="54792" y1="47870" x2="53073" y2="54259"/>
                        <a14:foregroundMark x1="53073" y1="54259" x2="48802" y2="49537"/>
                        <a14:foregroundMark x1="48802" y1="49537" x2="49115" y2="51204"/>
                        <a14:foregroundMark x1="50573" y1="50000" x2="50729" y2="51574"/>
                        <a14:foregroundMark x1="50573" y1="50648" x2="50573" y2="50185"/>
                        <a14:foregroundMark x1="51823" y1="46481" x2="52708" y2="54352"/>
                        <a14:foregroundMark x1="52708" y1="54352" x2="52708" y2="54352"/>
                        <a14:foregroundMark x1="52448" y1="47778" x2="49375" y2="50556"/>
                        <a14:foregroundMark x1="49375" y1="50556" x2="50521" y2="49722"/>
                        <a14:foregroundMark x1="54583" y1="48889" x2="54792" y2="50833"/>
                        <a14:foregroundMark x1="53594" y1="52685" x2="51094" y2="48981"/>
                        <a14:foregroundMark x1="50521" y1="51111" x2="50313" y2="52778"/>
                        <a14:foregroundMark x1="51198" y1="49167" x2="51198" y2="49167"/>
                        <a14:foregroundMark x1="48906" y1="55556" x2="47917" y2="56111"/>
                        <a14:foregroundMark x1="46823" y1="54722" x2="47500" y2="51944"/>
                        <a14:foregroundMark x1="49479" y1="50741" x2="49583" y2="51944"/>
                        <a14:foregroundMark x1="48021" y1="52315" x2="48021" y2="54722"/>
                        <a14:foregroundMark x1="48281" y1="52407" x2="48073" y2="55833"/>
                        <a14:foregroundMark x1="45938" y1="50000" x2="45365" y2="51111"/>
                        <a14:foregroundMark x1="45938" y1="49444" x2="44948" y2="49444"/>
                        <a14:foregroundMark x1="45260" y1="48056" x2="45365" y2="51574"/>
                        <a14:foregroundMark x1="49688" y1="55648" x2="53333" y2="55648"/>
                        <a14:foregroundMark x1="54531" y1="53611" x2="52135" y2="56111"/>
                        <a14:foregroundMark x1="49688" y1="59537" x2="53125" y2="59537"/>
                        <a14:foregroundMark x1="53802" y1="58056" x2="51458" y2="60833"/>
                        <a14:foregroundMark x1="50521" y1="59722" x2="53385" y2="58704"/>
                        <a14:foregroundMark x1="51094" y1="59907" x2="50260" y2="60370"/>
                        <a14:foregroundMark x1="51458" y1="60278" x2="52708" y2="60370"/>
                        <a14:foregroundMark x1="49010" y1="62222" x2="51719" y2="62500"/>
                        <a14:foregroundMark x1="49844" y1="62870" x2="53854" y2="61204"/>
                        <a14:foregroundMark x1="53854" y1="61204" x2="54583" y2="59907"/>
                        <a14:foregroundMark x1="51458" y1="62870" x2="52969" y2="62315"/>
                        <a14:foregroundMark x1="48542" y1="63241" x2="52604" y2="62222"/>
                        <a14:foregroundMark x1="52604" y1="62222" x2="52656" y2="62222"/>
                        <a14:foregroundMark x1="55000" y1="59352" x2="56667" y2="51481"/>
                        <a14:foregroundMark x1="56406" y1="56389" x2="55521" y2="58519"/>
                        <a14:foregroundMark x1="56250" y1="57037" x2="57083" y2="52500"/>
                        <a14:foregroundMark x1="56875" y1="48889" x2="55521" y2="44167"/>
                        <a14:foregroundMark x1="56354" y1="45278" x2="55204" y2="42525"/>
                        <a14:foregroundMark x1="57317" y1="49783" x2="55313" y2="41852"/>
                        <a14:foregroundMark x1="57696" y1="51281" x2="57396" y2="50093"/>
                        <a14:foregroundMark x1="53331" y1="40165" x2="52396" y2="38889"/>
                        <a14:foregroundMark x1="54635" y1="41944" x2="53636" y2="40581"/>
                        <a14:foregroundMark x1="52225" y1="39090" x2="54531" y2="42222"/>
                        <a14:foregroundMark x1="55052" y1="42315" x2="53288" y2="39610"/>
                        <a14:foregroundMark x1="55313" y1="42407" x2="57126" y2="48383"/>
                        <a14:foregroundMark x1="55000" y1="42778" x2="57318" y2="49935"/>
                        <a14:foregroundMark x1="51105" y1="38217" x2="49167" y2="38519"/>
                        <a14:foregroundMark x1="52240" y1="38889" x2="54291" y2="41852"/>
                        <a14:foregroundMark x1="48177" y1="62407" x2="45104" y2="57870"/>
                        <a14:foregroundMark x1="45104" y1="57870" x2="43750" y2="53611"/>
                        <a14:foregroundMark x1="47500" y1="61852" x2="44531" y2="56944"/>
                        <a14:foregroundMark x1="44531" y1="56944" x2="43542" y2="52963"/>
                        <a14:foregroundMark x1="43229" y1="51111" x2="44375" y2="57963"/>
                        <a14:foregroundMark x1="44375" y1="57963" x2="47448" y2="62407"/>
                        <a14:foregroundMark x1="47448" y1="62407" x2="48906" y2="62778"/>
                        <a14:foregroundMark x1="44063" y1="56759" x2="43021" y2="51296"/>
                        <a14:foregroundMark x1="43125" y1="48333" x2="45156" y2="42130"/>
                        <a14:foregroundMark x1="46436" y1="40691" x2="47129" y2="39911"/>
                        <a14:foregroundMark x1="45436" y1="41816" x2="46091" y2="41078"/>
                        <a14:foregroundMark x1="43333" y1="47130" x2="45521" y2="41389"/>
                        <a14:foregroundMark x1="45573" y1="41320" x2="46267" y2="40394"/>
                        <a14:foregroundMark x1="44167" y1="43889" x2="46441" y2="40673"/>
                        <a14:foregroundMark x1="44167" y1="43148" x2="45208" y2="41944"/>
                        <a14:foregroundMark x1="55729" y1="43426" x2="56823" y2="46944"/>
                        <a14:foregroundMark x1="56615" y1="46204" x2="56042" y2="43426"/>
                        <a14:foregroundMark x1="45104" y1="41667" x2="46771" y2="40093"/>
                        <a14:foregroundMark x1="45000" y1="41852" x2="46771" y2="39722"/>
                        <a14:foregroundMark x1="45573" y1="60370" x2="44583" y2="58241"/>
                        <a14:backgroundMark x1="47552" y1="38519" x2="47917" y2="38333"/>
                        <a14:backgroundMark x1="51198" y1="37963" x2="52604" y2="38056"/>
                        <a14:backgroundMark x1="52240" y1="38056" x2="52604" y2="38426"/>
                        <a14:backgroundMark x1="52865" y1="38426" x2="52708" y2="38426"/>
                        <a14:backgroundMark x1="55365" y1="41852" x2="55365" y2="41852"/>
                        <a14:backgroundMark x1="55469" y1="41944" x2="55469" y2="41944"/>
                        <a14:backgroundMark x1="55521" y1="42037" x2="55521" y2="42037"/>
                        <a14:backgroundMark x1="55260" y1="41667" x2="55521" y2="41944"/>
                        <a14:backgroundMark x1="57396" y1="48889" x2="57188" y2="46852"/>
                        <a14:backgroundMark x1="57552" y1="50000" x2="57500" y2="48796"/>
                        <a14:backgroundMark x1="57656" y1="50833" x2="57396" y2="48148"/>
                        <a14:backgroundMark x1="57760" y1="50833" x2="57396" y2="47870"/>
                        <a14:backgroundMark x1="57396" y1="50000" x2="57292" y2="47685"/>
                        <a14:backgroundMark x1="57135" y1="48704" x2="57188" y2="48056"/>
                        <a14:backgroundMark x1="57344" y1="49167" x2="57188" y2="48426"/>
                        <a14:backgroundMark x1="57917" y1="52593" x2="57500" y2="49630"/>
                        <a14:backgroundMark x1="57500" y1="51944" x2="57448" y2="49815"/>
                        <a14:backgroundMark x1="57760" y1="51296" x2="57656" y2="50093"/>
                        <a14:backgroundMark x1="57396" y1="50370" x2="57396" y2="48981"/>
                        <a14:backgroundMark x1="57760" y1="52037" x2="57865" y2="50370"/>
                        <a14:backgroundMark x1="57656" y1="51667" x2="57552" y2="50185"/>
                        <a14:backgroundMark x1="57396" y1="50093" x2="57448" y2="49074"/>
                      </a14:backgroundRemoval>
                    </a14:imgEffect>
                  </a14:imgLayer>
                </a14:imgProps>
              </a:ext>
            </a:extLst>
          </a:blip>
          <a:srcRect l="43092" t="38011" r="42895" b="36492"/>
          <a:stretch/>
        </p:blipFill>
        <p:spPr>
          <a:xfrm>
            <a:off x="680321" y="2302042"/>
            <a:ext cx="1708485" cy="17485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AFDE49-A5B6-4A14-BA80-B7B2ACE3B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5" t="10983" r="20375" b="10983"/>
          <a:stretch/>
        </p:blipFill>
        <p:spPr>
          <a:xfrm>
            <a:off x="2918460" y="2118360"/>
            <a:ext cx="3832860" cy="28394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5C99C3-D91B-4D16-9E36-EA82B5059B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38" t="10983" r="20375" b="10983"/>
          <a:stretch/>
        </p:blipFill>
        <p:spPr>
          <a:xfrm>
            <a:off x="7258282" y="2118360"/>
            <a:ext cx="3828817" cy="28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4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207B8-ED75-4269-B449-3689FAF3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71A87-56AD-46C8-8DB2-F3529206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 hacer </a:t>
            </a:r>
            <a:r>
              <a:rPr lang="es-GT" dirty="0" err="1"/>
              <a:t>click</a:t>
            </a:r>
            <a:r>
              <a:rPr lang="es-GT" dirty="0"/>
              <a:t> en la interfaz inicial del programa, se despliega la ventana superior izquierda e inferior derecha, en estas se puede ingresar el quantum y ver el progreso de los procesos que se agreguen, así como las interrupciones.</a:t>
            </a:r>
          </a:p>
          <a:p>
            <a:r>
              <a:rPr lang="es-GT" dirty="0"/>
              <a:t>Luego se despliegan las ventanas restantes en donde se puede ver una tabla de procesos, su tiempo de entrada y salida y también el PC.</a:t>
            </a:r>
          </a:p>
          <a:p>
            <a:r>
              <a:rPr lang="es-GT" dirty="0"/>
              <a:t>El control de la ventana (minimizar y cerrar) se encuentra en el centro.</a:t>
            </a:r>
          </a:p>
        </p:txBody>
      </p:sp>
    </p:spTree>
    <p:extLst>
      <p:ext uri="{BB962C8B-B14F-4D97-AF65-F5344CB8AC3E}">
        <p14:creationId xmlns:p14="http://schemas.microsoft.com/office/powerpoint/2010/main" val="173164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0365B-AECA-4824-9682-CBEDFE2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997575-878A-4ACF-90E6-93066187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1597135"/>
            <a:ext cx="6872802" cy="47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6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0</TotalTime>
  <Words>145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Proyecto 1 Sistemas Operativos 1</vt:lpstr>
      <vt:lpstr>Interfaz</vt:lpstr>
      <vt:lpstr>Interfaz</vt:lpstr>
      <vt:lpstr>Funcionamiento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Sistemas Operativos 1</dc:title>
  <dc:creator>alex dlv</dc:creator>
  <cp:lastModifiedBy>alex dlv</cp:lastModifiedBy>
  <cp:revision>5</cp:revision>
  <dcterms:created xsi:type="dcterms:W3CDTF">2019-03-15T05:40:41Z</dcterms:created>
  <dcterms:modified xsi:type="dcterms:W3CDTF">2019-03-15T16:11:19Z</dcterms:modified>
</cp:coreProperties>
</file>