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70" r:id="rId7"/>
    <p:sldId id="266" r:id="rId8"/>
    <p:sldId id="265" r:id="rId9"/>
    <p:sldId id="271" r:id="rId10"/>
    <p:sldId id="272" r:id="rId11"/>
    <p:sldId id="260" r:id="rId12"/>
    <p:sldId id="262" r:id="rId13"/>
    <p:sldId id="259" r:id="rId14"/>
    <p:sldId id="26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8994A-837D-400E-97DD-9047B1843510}" type="datetimeFigureOut">
              <a:rPr lang="ro-RO" smtClean="0"/>
              <a:t>10.02.2019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83CA2-6C39-45B1-8E8A-B8035A7A3D0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350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5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1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0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1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71CB00-AFEE-4720-9E5D-8782F3288BD2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9DE3CE-C1D1-463A-BE44-55C4084944C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0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BD5B-44DA-4CC9-BAF0-E96D4E38F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2D23E-E016-4C04-B374-3838A960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0" y="4381722"/>
            <a:ext cx="9144000" cy="1934672"/>
          </a:xfrm>
        </p:spPr>
        <p:txBody>
          <a:bodyPr>
            <a:normAutofit/>
          </a:bodyPr>
          <a:lstStyle/>
          <a:p>
            <a:endParaRPr lang="en-US" dirty="0">
              <a:latin typeface="+mn-lt"/>
            </a:endParaRPr>
          </a:p>
          <a:p>
            <a:r>
              <a:rPr lang="ro-RO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Absolvent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  </a:t>
            </a:r>
            <a:r>
              <a:rPr lang="ro-RO" sz="2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Alexandru Dochițoiu</a:t>
            </a:r>
            <a:endParaRPr lang="ro-RO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r>
              <a:rPr lang="ro-RO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Coordonator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licen</a:t>
            </a:r>
            <a:r>
              <a:rPr lang="ro-RO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ță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  </a:t>
            </a:r>
            <a:r>
              <a:rPr lang="ro-RO" sz="2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Prof. Colab. Florin Olariu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0EF1B-75BF-49CD-8AEA-014F9D278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03" y="418942"/>
            <a:ext cx="2334593" cy="1729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0ABCB1-2D00-412F-AFEB-683EC30552BB}"/>
              </a:ext>
            </a:extLst>
          </p:cNvPr>
          <p:cNvSpPr/>
          <p:nvPr/>
        </p:nvSpPr>
        <p:spPr>
          <a:xfrm>
            <a:off x="1604141" y="2542032"/>
            <a:ext cx="898371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 Management System</a:t>
            </a:r>
          </a:p>
          <a:p>
            <a:pPr algn="ctr"/>
            <a:r>
              <a:rPr lang="en-US" sz="4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(EMS)</a:t>
            </a:r>
            <a:endParaRPr lang="en-US" sz="48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329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1A89-B575-4B1C-BF75-BB4FE002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lucrării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4076E-0070-4E06-B3DA-510DBA47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9814"/>
            <a:ext cx="10058400" cy="38292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ro-RO" sz="2800" dirty="0"/>
              <a:t>Dezastre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  </a:t>
            </a:r>
            <a:r>
              <a:rPr lang="ro-RO" sz="2400" dirty="0"/>
              <a:t>Naturale</a:t>
            </a:r>
            <a:r>
              <a:rPr lang="en-US" sz="2400" dirty="0"/>
              <a:t>: cutremure, incendii, inunda</a:t>
            </a:r>
            <a:r>
              <a:rPr lang="ro-RO" sz="2400" dirty="0"/>
              <a:t>ț</a:t>
            </a:r>
            <a:r>
              <a:rPr lang="en-US" sz="2400" dirty="0"/>
              <a:t>ii etc.</a:t>
            </a:r>
            <a:endParaRPr lang="ro-RO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ro-RO" sz="2400" dirty="0"/>
              <a:t> Provocate</a:t>
            </a:r>
            <a:r>
              <a:rPr lang="en-US" sz="2400" dirty="0"/>
              <a:t> de m</a:t>
            </a:r>
            <a:r>
              <a:rPr lang="ro-RO" sz="2400" dirty="0"/>
              <a:t>âna omului</a:t>
            </a:r>
            <a:r>
              <a:rPr lang="en-US" sz="2400" dirty="0"/>
              <a:t>:</a:t>
            </a:r>
            <a:r>
              <a:rPr lang="ro-RO" sz="2400" dirty="0"/>
              <a:t> accidente rutiere, atacturi teroriste, accidente nucleare etc.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Cum am putea combate anumite incidente?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endParaRPr lang="ro-RO" sz="2600" dirty="0"/>
          </a:p>
          <a:p>
            <a:pPr marL="0" indent="0">
              <a:buNone/>
            </a:pPr>
            <a:r>
              <a:rPr lang="ro-RO" sz="2600" dirty="0"/>
              <a:t>	</a:t>
            </a:r>
            <a:r>
              <a:rPr lang="en-US" sz="2600" dirty="0"/>
              <a:t>      Aplica</a:t>
            </a:r>
            <a:r>
              <a:rPr lang="ro-RO" sz="2600" dirty="0"/>
              <a:t>ț</a:t>
            </a:r>
            <a:r>
              <a:rPr lang="en-US" sz="2600" dirty="0"/>
              <a:t>ie pentru gestionarea situa</a:t>
            </a:r>
            <a:r>
              <a:rPr lang="ro-RO" sz="2600" dirty="0"/>
              <a:t>ț</a:t>
            </a:r>
            <a:r>
              <a:rPr lang="en-US" sz="2600" dirty="0"/>
              <a:t>iilor de urgen</a:t>
            </a:r>
            <a:r>
              <a:rPr lang="ro-RO" sz="2600" dirty="0"/>
              <a:t>ță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288078BE-5741-4345-B159-F57482D5D5E9}"/>
              </a:ext>
            </a:extLst>
          </p:cNvPr>
          <p:cNvSpPr/>
          <p:nvPr/>
        </p:nvSpPr>
        <p:spPr>
          <a:xfrm rot="5400000">
            <a:off x="1555914" y="4869476"/>
            <a:ext cx="503570" cy="900332"/>
          </a:xfrm>
          <a:prstGeom prst="bentUpArrow">
            <a:avLst>
              <a:gd name="adj1" fmla="val 9848"/>
              <a:gd name="adj2" fmla="val 280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88EC8-7DFA-4642-BFFD-BBFC4566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04" y="4626647"/>
            <a:ext cx="1582616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4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9A96-0A45-4AF2-A142-09392E46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Funcționalități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036C-AA03-49E3-A5B7-CF037B7B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3882"/>
            <a:ext cx="10058400" cy="3815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  </a:t>
            </a:r>
            <a:r>
              <a:rPr lang="ro-RO" sz="2400" dirty="0"/>
              <a:t>Înregistrare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</a:t>
            </a:r>
            <a:r>
              <a:rPr lang="ro-RO" sz="2400" dirty="0"/>
              <a:t>autentificare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  </a:t>
            </a:r>
            <a:r>
              <a:rPr lang="ro-RO" sz="2400" dirty="0"/>
              <a:t>Căutare</a:t>
            </a:r>
            <a:r>
              <a:rPr lang="en-US" sz="2400" dirty="0"/>
              <a:t> de incidente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  Raportare incident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  </a:t>
            </a:r>
            <a:r>
              <a:rPr lang="ro-RO" sz="2400" dirty="0"/>
              <a:t>Rute</a:t>
            </a:r>
            <a:r>
              <a:rPr lang="en-US" sz="2400" dirty="0"/>
              <a:t> </a:t>
            </a:r>
            <a:r>
              <a:rPr lang="ro-RO" sz="2400" dirty="0"/>
              <a:t>către</a:t>
            </a:r>
            <a:r>
              <a:rPr lang="en-US" sz="2400" dirty="0"/>
              <a:t> </a:t>
            </a:r>
            <a:r>
              <a:rPr lang="ro-RO" sz="2400" dirty="0"/>
              <a:t>spitale</a:t>
            </a:r>
            <a:r>
              <a:rPr lang="en-US" sz="2400" dirty="0"/>
              <a:t> </a:t>
            </a:r>
            <a:r>
              <a:rPr lang="ro-RO" sz="2400" dirty="0"/>
              <a:t>apropiate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  </a:t>
            </a:r>
            <a:r>
              <a:rPr lang="it-IT" sz="2400" dirty="0"/>
              <a:t>Accesul la anunțuri și ghiduri publicate de autorități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286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A34A-AD5E-4F73-83D4-A0F15A49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9132"/>
            <a:ext cx="10058400" cy="1181687"/>
          </a:xfrm>
        </p:spPr>
        <p:txBody>
          <a:bodyPr>
            <a:normAutofit/>
          </a:bodyPr>
          <a:lstStyle/>
          <a:p>
            <a:pPr algn="ctr"/>
            <a:r>
              <a:rPr lang="ro-RO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642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9CF9-D33D-4A30-A439-D12551E9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Tehnologiile folosite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97-E515-4EDD-8C7F-17E9C74B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0154"/>
            <a:ext cx="10058400" cy="3758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3200" dirty="0"/>
              <a:t>   </a:t>
            </a:r>
            <a:r>
              <a:rPr lang="ro-RO" sz="2800" dirty="0"/>
              <a:t>Server</a:t>
            </a:r>
            <a:r>
              <a:rPr lang="en-US" sz="2800" dirty="0"/>
              <a:t>:  </a:t>
            </a:r>
            <a:r>
              <a:rPr lang="en-US" sz="3200" dirty="0"/>
              <a:t>ASP.NET Core 2 Web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  </a:t>
            </a:r>
            <a:r>
              <a:rPr lang="en-US" sz="2800" dirty="0"/>
              <a:t>Baza de date:  </a:t>
            </a:r>
            <a:r>
              <a:rPr lang="en-US" sz="3200" dirty="0"/>
              <a:t>SQL Server + EntityFramework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  </a:t>
            </a:r>
            <a:r>
              <a:rPr lang="en-US" sz="2800" dirty="0"/>
              <a:t>Client:  </a:t>
            </a:r>
            <a:r>
              <a:rPr lang="en-US" sz="3200" dirty="0"/>
              <a:t>Angular</a:t>
            </a:r>
            <a:endParaRPr lang="ro-RO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98993-75E2-4EEA-9BCE-20EB78F1C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851647"/>
            <a:ext cx="2260764" cy="2260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05A9B-463D-4CD9-8C4A-8ACAB0FB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31" y="4199840"/>
            <a:ext cx="3989435" cy="146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D66DF1-85D5-435C-92CB-DC1F14BB4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13" y="4015203"/>
            <a:ext cx="1838716" cy="18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1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94E-6A15-4003-85F0-28B89071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Arhitectura proiectului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258E-2F75-44A4-BEF9-AFB4144E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0492"/>
            <a:ext cx="10058400" cy="368860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  Domain-Driven Design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  Arhitectura “Onion”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  Factory 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  Repository Pattern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  Unit of Work Pattern</a:t>
            </a:r>
          </a:p>
        </p:txBody>
      </p:sp>
    </p:spTree>
    <p:extLst>
      <p:ext uri="{BB962C8B-B14F-4D97-AF65-F5344CB8AC3E}">
        <p14:creationId xmlns:p14="http://schemas.microsoft.com/office/powerpoint/2010/main" val="426312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352E-747C-4CCC-BC8E-E878EF75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Direcții de viitor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809E-CFEC-4172-8831-AA5EE2CE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845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6CC7-FA4F-4FE8-AFE8-80166BDE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B673-78D6-406D-A648-2EFA9D99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461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5437-3763-41BA-A8C0-2BE10B5F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2E4A-FD6C-412C-813C-AEA40E95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1680"/>
            <a:ext cx="10058400" cy="38574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Motiva</a:t>
            </a:r>
            <a:r>
              <a:rPr lang="ro-RO" sz="2400" dirty="0"/>
              <a:t>ț</a:t>
            </a:r>
            <a:r>
              <a:rPr lang="en-US" sz="2400" dirty="0"/>
              <a:t>i</a:t>
            </a:r>
            <a:r>
              <a:rPr lang="ro-RO" sz="2400" dirty="0"/>
              <a:t>a lucrării</a:t>
            </a:r>
            <a:r>
              <a:rPr lang="en-US" sz="2400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ro-RO" sz="2400" dirty="0"/>
              <a:t>Funcționalități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ro-RO" sz="2400" dirty="0"/>
              <a:t>Demo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ro-RO" sz="2400" dirty="0"/>
              <a:t>Tehnologiile folosite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ro-RO" sz="2400" dirty="0"/>
              <a:t>Arhitectura proiectului</a:t>
            </a:r>
            <a:r>
              <a:rPr lang="en-US" sz="2400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ro-RO" sz="2400" dirty="0"/>
              <a:t>Direcții de viitor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ro-RO" sz="2400" dirty="0"/>
              <a:t>Concluzii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1A89-B575-4B1C-BF75-BB4FE002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lucrării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4076E-0070-4E06-B3DA-510DBA47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8288"/>
            <a:ext cx="10058400" cy="3730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ro-RO" sz="2800" dirty="0"/>
              <a:t>Dezastre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ro-RO" sz="2400" dirty="0"/>
              <a:t>Naturale</a:t>
            </a:r>
            <a:r>
              <a:rPr lang="en-US" sz="2400" dirty="0"/>
              <a:t>: cutremure, incendii, inunda</a:t>
            </a:r>
            <a:r>
              <a:rPr lang="ro-RO" sz="2400" dirty="0"/>
              <a:t>ț</a:t>
            </a:r>
            <a:r>
              <a:rPr lang="en-US" sz="2400" dirty="0"/>
              <a:t>ii etc.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1445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8DBB-3730-4683-B01B-E38026E7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lucrării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84DB3-3F9E-443A-A638-FC1BFD840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46" y="1982666"/>
            <a:ext cx="7402107" cy="3899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DAC85-0CEC-4041-BAA2-F31909E1D685}"/>
              </a:ext>
            </a:extLst>
          </p:cNvPr>
          <p:cNvSpPr txBox="1"/>
          <p:nvPr/>
        </p:nvSpPr>
        <p:spPr>
          <a:xfrm>
            <a:off x="4683052" y="5882177"/>
            <a:ext cx="28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Sursa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www.wall-street.ro</a:t>
            </a:r>
            <a:endParaRPr lang="ro-RO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8DBB-3730-4683-B01B-E38026E7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lucrării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84DB3-3F9E-443A-A638-FC1BFD840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67" y="1982666"/>
            <a:ext cx="6932464" cy="3899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DAC85-0CEC-4041-BAA2-F31909E1D685}"/>
              </a:ext>
            </a:extLst>
          </p:cNvPr>
          <p:cNvSpPr txBox="1"/>
          <p:nvPr/>
        </p:nvSpPr>
        <p:spPr>
          <a:xfrm>
            <a:off x="4683052" y="5882177"/>
            <a:ext cx="28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Sursa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www.a1.ro/news</a:t>
            </a:r>
            <a:endParaRPr lang="ro-RO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8DBB-3730-4683-B01B-E38026E7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lucrării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84DB3-3F9E-443A-A638-FC1BFD840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67" y="1982666"/>
            <a:ext cx="6932464" cy="3899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DAC85-0CEC-4041-BAA2-F31909E1D685}"/>
              </a:ext>
            </a:extLst>
          </p:cNvPr>
          <p:cNvSpPr txBox="1"/>
          <p:nvPr/>
        </p:nvSpPr>
        <p:spPr>
          <a:xfrm>
            <a:off x="4345426" y="5882177"/>
            <a:ext cx="322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Sursa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www. stirileprotv.ro/stiri</a:t>
            </a:r>
            <a:endParaRPr lang="ro-RO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8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1A89-B575-4B1C-BF75-BB4FE002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lucrării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4076E-0070-4E06-B3DA-510DBA47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2694"/>
            <a:ext cx="10058400" cy="3646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ro-RO" sz="2800" dirty="0"/>
              <a:t>Dezastre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  </a:t>
            </a:r>
            <a:r>
              <a:rPr lang="ro-RO" sz="2400" dirty="0"/>
              <a:t>Naturale</a:t>
            </a:r>
            <a:r>
              <a:rPr lang="en-US" sz="2400" dirty="0"/>
              <a:t>: cutremure, incendii, inunda</a:t>
            </a:r>
            <a:r>
              <a:rPr lang="ro-RO" sz="2400" dirty="0"/>
              <a:t>ț</a:t>
            </a:r>
            <a:r>
              <a:rPr lang="en-US" sz="2400" dirty="0"/>
              <a:t>ii etc.</a:t>
            </a:r>
            <a:endParaRPr lang="ro-RO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ro-RO" sz="2400" dirty="0"/>
              <a:t>Provocate</a:t>
            </a:r>
            <a:r>
              <a:rPr lang="en-US" sz="2400" dirty="0"/>
              <a:t> de m</a:t>
            </a:r>
            <a:r>
              <a:rPr lang="ro-RO" sz="2400" dirty="0"/>
              <a:t>âna omului</a:t>
            </a:r>
            <a:r>
              <a:rPr lang="en-US" sz="2400" dirty="0"/>
              <a:t>:</a:t>
            </a:r>
            <a:r>
              <a:rPr lang="ro-RO" sz="2400" dirty="0"/>
              <a:t> accidente rutiere, atacturi teroriste, accidente nucleare etc.</a:t>
            </a:r>
          </a:p>
        </p:txBody>
      </p:sp>
    </p:spTree>
    <p:extLst>
      <p:ext uri="{BB962C8B-B14F-4D97-AF65-F5344CB8AC3E}">
        <p14:creationId xmlns:p14="http://schemas.microsoft.com/office/powerpoint/2010/main" val="247287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1A89-B575-4B1C-BF75-BB4FE002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lucrării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EB5B4-D75D-4637-BECD-7ECE868B6C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94" y="1899139"/>
            <a:ext cx="9052562" cy="40092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EFED6-1CE6-4D5A-89F4-E86D8784C4FE}"/>
              </a:ext>
            </a:extLst>
          </p:cNvPr>
          <p:cNvSpPr txBox="1"/>
          <p:nvPr/>
        </p:nvSpPr>
        <p:spPr>
          <a:xfrm>
            <a:off x="1765494" y="5882177"/>
            <a:ext cx="905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Sursa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www.1asig.ro</a:t>
            </a:r>
            <a:endParaRPr lang="ro-RO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4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1A89-B575-4B1C-BF75-BB4FE002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lucrării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4076E-0070-4E06-B3DA-510DBA47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3884"/>
            <a:ext cx="10058400" cy="38152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ro-RO" sz="2800" dirty="0"/>
              <a:t>Dezastre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  </a:t>
            </a:r>
            <a:r>
              <a:rPr lang="ro-RO" sz="2400" dirty="0"/>
              <a:t>Naturale</a:t>
            </a:r>
            <a:r>
              <a:rPr lang="en-US" sz="2400" dirty="0"/>
              <a:t>: cutremure, incendii, inunda</a:t>
            </a:r>
            <a:r>
              <a:rPr lang="ro-RO" sz="2400" dirty="0"/>
              <a:t>ț</a:t>
            </a:r>
            <a:r>
              <a:rPr lang="en-US" sz="2400" dirty="0"/>
              <a:t>ii etc.</a:t>
            </a:r>
            <a:endParaRPr lang="ro-RO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ro-RO" sz="2400" dirty="0"/>
              <a:t> Provocate</a:t>
            </a:r>
            <a:r>
              <a:rPr lang="en-US" sz="2400" dirty="0"/>
              <a:t> de m</a:t>
            </a:r>
            <a:r>
              <a:rPr lang="ro-RO" sz="2400" dirty="0"/>
              <a:t>âna omului</a:t>
            </a:r>
            <a:r>
              <a:rPr lang="en-US" sz="2400" dirty="0"/>
              <a:t>:</a:t>
            </a:r>
            <a:r>
              <a:rPr lang="ro-RO" sz="2400" dirty="0"/>
              <a:t> accidente rutiere, atacturi teroriste, accidente nucleare etc.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Cum am putea combate anumite incidente?</a:t>
            </a:r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1247130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30937B"/>
      </a:accent1>
      <a:accent2>
        <a:srgbClr val="297D53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600</TotalTime>
  <Words>292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Courier New</vt:lpstr>
      <vt:lpstr>Wingdings</vt:lpstr>
      <vt:lpstr>Retrospect</vt:lpstr>
      <vt:lpstr>   </vt:lpstr>
      <vt:lpstr>Cuprins</vt:lpstr>
      <vt:lpstr>Motivația lucrării</vt:lpstr>
      <vt:lpstr>Motivația lucrării</vt:lpstr>
      <vt:lpstr>Motivația lucrării</vt:lpstr>
      <vt:lpstr>Motivația lucrării</vt:lpstr>
      <vt:lpstr>Motivația lucrării</vt:lpstr>
      <vt:lpstr>Motivația lucrării</vt:lpstr>
      <vt:lpstr>Motivația lucrării</vt:lpstr>
      <vt:lpstr>Motivația lucrării</vt:lpstr>
      <vt:lpstr>Funcționalități</vt:lpstr>
      <vt:lpstr>DEMO</vt:lpstr>
      <vt:lpstr>Tehnologiile folosite</vt:lpstr>
      <vt:lpstr>Arhitectura proiectului</vt:lpstr>
      <vt:lpstr>Direcții de viitor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Dochitoiu Alexandru</dc:creator>
  <cp:lastModifiedBy>Dochitoiu Alexandru</cp:lastModifiedBy>
  <cp:revision>18</cp:revision>
  <dcterms:created xsi:type="dcterms:W3CDTF">2019-02-08T01:45:02Z</dcterms:created>
  <dcterms:modified xsi:type="dcterms:W3CDTF">2019-02-10T23:17:30Z</dcterms:modified>
</cp:coreProperties>
</file>