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data was obtained from the kaggle website</a:t>
            </a:r>
          </a:p>
          <a:p>
            <a:pPr lvl="0" marL="0" indent="0">
              <a:buNone/>
            </a:pPr>
            <a:r>
              <a:rPr/>
              <a:t>the data was called car’s dataset and it entailed the prices of second hand cars</a:t>
            </a:r>
          </a:p>
          <a:p>
            <a:pPr lvl="0" marL="0" indent="0">
              <a:buNone/>
            </a:pPr>
            <a:r>
              <a:rPr/>
              <a:t>The variables included in the data set include but not limited to</a:t>
            </a:r>
          </a:p>
          <a:p>
            <a:pPr lvl="1"/>
            <a:r>
              <a:rPr/>
              <a:t>Price</a:t>
            </a:r>
          </a:p>
          <a:p>
            <a:pPr lvl="1"/>
            <a:r>
              <a:rPr/>
              <a:t>Mileage</a:t>
            </a:r>
          </a:p>
          <a:p>
            <a:pPr lvl="1"/>
            <a:r>
              <a:rPr/>
              <a:t>type</a:t>
            </a:r>
          </a:p>
          <a:p>
            <a:pPr lvl="1"/>
            <a:r>
              <a:rPr/>
              <a:t>Make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"C:/Users/ISAAC IRUNGU/Documents"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Make          Market          Model          Type           Size      
##  Audi    :10668   Luxury:34551   Fiesta : 6556   Hatch:24509   Large : 9402  
##  BMW     :10781   Mass  :39854   Golf   : 4863   Sedan:26604   Medium:17086  
##  Ford    :17959                  Focus  : 4588   Sport: 5197   Small :47917  
##  MercBenz:13102                  C Class: 3747   SUV  :15978                 
##  Toyota  : 6738                  Polo   : 3287   Truck:  279                 
##  VW      :15157                  A Class: 2561   Van  : 1838                 
##                                  (Other):48803                               
##         Type_Size          Year        Year_Alpha        Price       
##  Hatch-Small :23698   Min.   :1996   Y2019  :20384   Min.   :   495  
##  Sedan-Small :12272   1st Qu.:2016   Y2017  :15891   1st Qu.: 10999  
##  SUV-Small   : 8809   Median :2017   Y2016  :11792   Median : 16407  
##  Sedan-Medium: 8592   Mean   :2017   Y2018  : 9715   Mean   : 18458  
##  Sedan-Large : 5740   3rd Qu.:2019   Y2015  : 5957   3rd Qu.: 22980  
##  SUV-Medium  : 5273   Max.   :2020   Y2020  : 3600   Max.   :159999  
##  (Other)     :10021                  (Other): 7066                   
##   Price_Log10         Age            mileage          RoadTax     
##  Min.   :2.695   Min.   : 0.000   Min.   :     1   Min.   :  0.0  
##  1st Qu.:4.041   1st Qu.: 1.000   1st Qu.:  7093   1st Qu.:125.0  
##  Median :4.215   Median : 3.000   Median : 17500   Median :145.0  
##  Mean   :4.206   Mean   : 2.922   Mean   : 23314   Mean   :118.9  
##  3rd Qu.:4.361   3rd Qu.: 4.000   3rd Qu.: 32909   3rd Qu.:145.0  
##  Max.   :5.204   Max.   :24.000   Max.   :323000   Max.   :580.0  
##                                                                   
##       MPG          EngineSize       Transmission       FuelType    
##  Min.   :  0.3   Min.   :0.000   Automatic:17083   Diesel  :34416  
##  1st Qu.: 47.1   1st Qu.:1.300   Manual   :37093   Electric:    5  
##  Median : 55.4   Median :1.800   Other    :    3   Hybrid  : 2709  
##  Mean   : 55.8   Mean   :1.741   Semi-Auto:20226   Other   :  236  
##  3rd Qu.: 64.2   3rd Qu.:2.000                     Petrol  :37039  
##  Max.   :470.8   Max.   :6.600                                     
##                                                                    
##     MPG_inv        
##  Min.   :0.002124  
##  1st Qu.:0.015576  
##  Median :0.018051  
##  Mean   :0.019225  
##  3rd Qu.:0.021231  
##  Max.   :3.333333  
##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 a scatter plot for the price and Mileage variable</a:t>
            </a:r>
          </a:p>
          <a:p>
            <a:pPr lvl="0" marL="0" indent="0">
              <a:buNone/>
            </a:pPr>
            <a:r>
              <a:rPr/>
              <a:t>Loading the required libraries</a:t>
            </a:r>
          </a:p>
          <a:p>
            <a:pPr lvl="0" indent="0">
              <a:buNone/>
            </a:pPr>
            <a:r>
              <a:rPr>
                <a:latin typeface="Courier"/>
              </a:rPr>
              <a:t>## -- Attaching packages --------------------------------------- tidyverse 1.3.1 --</a:t>
            </a:r>
          </a:p>
          <a:p>
            <a:pPr lvl="0" indent="0">
              <a:buNone/>
            </a:pPr>
            <a:r>
              <a:rPr>
                <a:latin typeface="Courier"/>
              </a:rPr>
              <a:t>## v ggplot2 3.3.5     v purrr   0.3.4
## v tibble  3.1.6     v dplyr   1.0.8
## v tidyr   1.2.0     v stringr 1.4.0
## v readr   2.1.2     v forcats 0.5.1</a:t>
            </a:r>
          </a:p>
          <a:p>
            <a:pPr lvl="0" indent="0">
              <a:buNone/>
            </a:pPr>
            <a:r>
              <a:rPr>
                <a:latin typeface="Courier"/>
              </a:rPr>
              <a:t>## -- Conflicts ------------------------------------------ tidyverse_conflicts() --
## x dplyr::filter() masks stats::filter()
## x dplyr::lag()    masks stats::lag()</a:t>
            </a:r>
          </a:p>
          <a:p>
            <a:pPr lvl="0" indent="0">
              <a:buNone/>
            </a:pPr>
            <a:r>
              <a:rPr>
                <a:latin typeface="Courier"/>
              </a:rPr>
              <a:t>## `geom_smooth()` using formula 'y ~ x'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-slid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transmission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</a:t>
            </a:r>
          </a:p>
        </p:txBody>
      </p:sp>
      <p:pic>
        <p:nvPicPr>
          <p:cNvPr descr="my-slid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RData</a:t>
            </a:r>
            <a:r>
              <a:rPr/>
              <a:t> </a:t>
            </a:r>
            <a:r>
              <a:rPr/>
              <a:t>file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Slides</dc:title>
  <dc:creator/>
  <cp:keywords/>
  <dcterms:created xsi:type="dcterms:W3CDTF">2022-04-29T16:35:14Z</dcterms:created>
  <dcterms:modified xsi:type="dcterms:W3CDTF">2022-04-29T16:35:14Z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