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8CE93C-948C-4D1F-AF3D-29E2A2775ED9}" v="427" dt="2019-03-30T12:35:07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5" autoAdjust="0"/>
    <p:restoredTop sz="97436" autoAdjust="0"/>
  </p:normalViewPr>
  <p:slideViewPr>
    <p:cSldViewPr snapToGrid="0">
      <p:cViewPr>
        <p:scale>
          <a:sx n="300" d="100"/>
          <a:sy n="300" d="100"/>
        </p:scale>
        <p:origin x="-6510" y="-59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Donders" userId="6c141c4989d28091" providerId="LiveId" clId="{E68CE93C-948C-4D1F-AF3D-29E2A2775ED9}"/>
    <pc:docChg chg="undo redo custSel addSld delSld modSld sldOrd">
      <pc:chgData name="Alex Donders" userId="6c141c4989d28091" providerId="LiveId" clId="{E68CE93C-948C-4D1F-AF3D-29E2A2775ED9}" dt="2019-04-01T19:10:51.396" v="4526" actId="14100"/>
      <pc:docMkLst>
        <pc:docMk/>
      </pc:docMkLst>
      <pc:sldChg chg="addSp delSp modSp">
        <pc:chgData name="Alex Donders" userId="6c141c4989d28091" providerId="LiveId" clId="{E68CE93C-948C-4D1F-AF3D-29E2A2775ED9}" dt="2019-03-15T11:38:59.116" v="1894" actId="1036"/>
        <pc:sldMkLst>
          <pc:docMk/>
          <pc:sldMk cId="1737905710" sldId="257"/>
        </pc:sldMkLst>
        <pc:spChg chg="mod">
          <ac:chgData name="Alex Donders" userId="6c141c4989d28091" providerId="LiveId" clId="{E68CE93C-948C-4D1F-AF3D-29E2A2775ED9}" dt="2019-03-15T11:38:59.116" v="1894" actId="1036"/>
          <ac:spMkLst>
            <pc:docMk/>
            <pc:sldMk cId="1737905710" sldId="257"/>
            <ac:spMk id="4" creationId="{3B3243B9-3966-4537-9330-C7C718C5D8AE}"/>
          </ac:spMkLst>
        </pc:spChg>
        <pc:spChg chg="mod">
          <ac:chgData name="Alex Donders" userId="6c141c4989d28091" providerId="LiveId" clId="{E68CE93C-948C-4D1F-AF3D-29E2A2775ED9}" dt="2019-03-15T11:38:59.116" v="1894" actId="1036"/>
          <ac:spMkLst>
            <pc:docMk/>
            <pc:sldMk cId="1737905710" sldId="257"/>
            <ac:spMk id="5" creationId="{F524037D-9D00-4141-AA1F-B0C8D38D0C3F}"/>
          </ac:spMkLst>
        </pc:spChg>
        <pc:spChg chg="mod">
          <ac:chgData name="Alex Donders" userId="6c141c4989d28091" providerId="LiveId" clId="{E68CE93C-948C-4D1F-AF3D-29E2A2775ED9}" dt="2019-03-15T11:38:59.116" v="1894" actId="1036"/>
          <ac:spMkLst>
            <pc:docMk/>
            <pc:sldMk cId="1737905710" sldId="257"/>
            <ac:spMk id="6" creationId="{10A6DDA2-E12C-4611-ACD0-957BFF2D43E0}"/>
          </ac:spMkLst>
        </pc:spChg>
        <pc:spChg chg="mod">
          <ac:chgData name="Alex Donders" userId="6c141c4989d28091" providerId="LiveId" clId="{E68CE93C-948C-4D1F-AF3D-29E2A2775ED9}" dt="2019-03-15T11:38:59.116" v="1894" actId="1036"/>
          <ac:spMkLst>
            <pc:docMk/>
            <pc:sldMk cId="1737905710" sldId="257"/>
            <ac:spMk id="7" creationId="{D22BAB1F-3F8B-4A43-A88F-7C35073991A2}"/>
          </ac:spMkLst>
        </pc:spChg>
        <pc:spChg chg="mod">
          <ac:chgData name="Alex Donders" userId="6c141c4989d28091" providerId="LiveId" clId="{E68CE93C-948C-4D1F-AF3D-29E2A2775ED9}" dt="2019-03-15T11:38:59.116" v="1894" actId="1036"/>
          <ac:spMkLst>
            <pc:docMk/>
            <pc:sldMk cId="1737905710" sldId="257"/>
            <ac:spMk id="8" creationId="{76B9B733-2476-48A3-A692-3686C381E1D1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3" creationId="{36C134A0-46A7-4E42-A025-0E44E1AD13B6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8" creationId="{16634311-6C7B-4E0D-B6F4-267F8C277A22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9" creationId="{6212DA75-58D6-4421-9FA0-AA3693CF1B73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0" creationId="{09DEE8BE-4496-4E83-9859-B77C09DAF980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1" creationId="{4C7CB6CC-1927-4696-91DC-FE4AF8ACF815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3" creationId="{951886D8-7F42-4CCF-8C31-DA2139F7D07C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32" creationId="{3DE01DDC-32D7-4C9F-9305-F17A4AED06D4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33" creationId="{868EE1FC-1AF3-4448-A9F8-CD2F43B5F499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34" creationId="{A3DB63DC-D309-462A-8BA9-75E2DB6DA502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35" creationId="{869E3DDA-03E1-4172-800D-043766E36501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36" creationId="{8A9D1239-C312-4232-B638-916F10EBB57E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43" creationId="{5BFBE551-7B97-444F-B96B-63DCD183E77F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44" creationId="{1C3511F6-FEA9-490F-8116-846478F80B34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45" creationId="{6E357AC2-1EF1-495D-AA91-3FA93E2A7A3C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46" creationId="{596C0949-6107-4372-BCAF-5E90059BCE2F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47" creationId="{50590F4F-FAA2-46DB-88B4-EDDE65DD69B6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48" creationId="{E53D2B74-828A-40FF-86B4-11CFA999A355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49" creationId="{2E2D4DA8-4349-48B0-874E-BCAE2E2E3E2B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50" creationId="{F3E3D88F-964D-47D0-86D2-1FED09158B66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51" creationId="{92EA2F01-731A-4C91-9DCE-F0CBB48E76CB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52" creationId="{948D00D4-78A5-43E1-B50B-A7B1FDFCC0F3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53" creationId="{688AA933-03C1-4985-80EC-01F92A30B4E5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54" creationId="{D6968381-D319-403A-BF40-C76F3011E747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55" creationId="{67225EDA-8076-4A6C-824C-4CF164F3507E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56" creationId="{A90EEAD0-FE37-40DD-B770-07D5FD50337C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57" creationId="{A355B6E9-C714-48CD-BDBB-F12A20F66B4D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90" creationId="{0A3F7857-1496-4BB7-A226-A34FC2406FC7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91" creationId="{A036EDCD-62B5-4D99-92C3-424727CAEB19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92" creationId="{1EECB30E-1BE4-45D6-B7C6-5A2911148E4A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93" creationId="{B4FDD911-76C4-40BD-A3F1-63A8AC15CCC4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94" creationId="{801EDC02-7A40-4F66-BFA9-60A87FEE3002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95" creationId="{23F1E436-A255-4C65-93BA-EC707CC6A56F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96" creationId="{F6F6641B-A4AC-48FB-B2E4-A9861232AF0A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97" creationId="{FF73083E-5897-4EDE-97A3-39F57A0CC811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98" creationId="{035E7463-6E4D-4574-BCF2-E492C59BB546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99" creationId="{E1D1130F-ADBC-4C13-BEC4-FF8D2AF2BFC2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00" creationId="{DD75AB32-4186-4963-B3AD-4D6365989ACE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01" creationId="{7B899B10-5E34-4421-9DF5-6B9CE22DE035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02" creationId="{8069E99D-5C4F-4F2B-AF53-8288C1A0D45E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03" creationId="{E339D029-9562-4871-9166-6F70CA33069B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04" creationId="{8A5D5CE3-4A2A-417D-A56E-FDF99A809EFC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05" creationId="{BDC3E7A5-C366-4AF9-A9B3-4BE6D4FF2DB2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06" creationId="{C2C4AF04-DE5E-49ED-8990-5B42F6087F53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07" creationId="{375F91A2-8BFC-4E7C-937D-2A11BC8B590B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08" creationId="{D49CAB01-846E-49A7-99A2-3F116F8616E2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09" creationId="{194E45B9-AB6B-435D-9DC1-2CB5EEA0C934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10" creationId="{DC4DEC13-09FD-46D2-8C6F-9D03A814213B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11" creationId="{A110B960-0C67-491C-9744-92400408AC85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12" creationId="{9CDDF021-40D8-45F8-B962-B9E168D45449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13" creationId="{1A6F1DAE-11B7-439D-97DB-505F2021D549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14" creationId="{CE4C78A6-F37A-4E4C-8A99-848797F9DA0F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15" creationId="{C87F7DCA-ADFF-4EA5-90A9-D06B26D17D91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16" creationId="{187CE429-6BBC-4B29-8860-9E7BF2A1C535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17" creationId="{B289F4F0-7652-4968-A197-A7043FB65C04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18" creationId="{70F10018-C863-4F36-B5B2-B64B7276D877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19" creationId="{EE08BB41-E30E-4FDF-9AF0-5E61044EAF67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20" creationId="{E959A181-D36E-492C-85F5-22E3B13758E9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21" creationId="{1D5268BC-E5CD-457A-A9FF-E1E820CDB5F1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22" creationId="{C671458B-7F2A-4F0D-A755-D519DB59FA3E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23" creationId="{90ED6D4F-8E9D-4A15-A1DF-3334D1E07647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24" creationId="{3485D2F1-4909-4451-904F-800492D2675F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26" creationId="{CDB91700-2695-4068-8330-2768EE64D638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27" creationId="{FD51155D-9092-43E7-B971-112E7AA2DA1D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28" creationId="{7629E091-E5D3-4D18-999F-28034B0CEB03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29" creationId="{E7A2B19E-D30B-4142-A543-A2F392092056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30" creationId="{73A2755C-10B7-42D6-8E14-795022E2E588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84" creationId="{D7AEA7B3-FB0E-40DE-85DA-937DA86F2755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85" creationId="{ABDA6BBB-01A0-4948-ACE7-6A2158ED9471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86" creationId="{1374BD5C-08E3-4CA0-873B-9E2B8A2ABFCB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87" creationId="{C7904020-6376-4B4B-8A7B-899B559ED775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88" creationId="{FFB719B3-99B0-4032-8342-B0359452BB79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89" creationId="{DF116DDC-2E0C-4BE8-8C5B-090276DFA946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90" creationId="{D9E017EE-AFBF-47B6-A1EA-5D893B558FDE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91" creationId="{85C8E067-B258-4FB5-B6A5-E9D8140C884F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92" creationId="{D84EC30B-3924-4CF0-B88F-897E96AD83C3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93" creationId="{3525F8EC-3DD0-4BC4-A327-1C7F03B843B1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94" creationId="{9D0D06C9-5645-4154-B8B8-0D2E455B4CC6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95" creationId="{152A775B-A1B3-49D8-865B-9314F7C1F601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96" creationId="{E2E36E12-535E-4C59-99BE-423E53FEB52C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97" creationId="{73302289-2A0C-484B-A442-069BFC08C134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98" creationId="{84D0BFCB-62FC-436D-B340-86754BCAE6A4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199" creationId="{45AF9E23-A5D6-49A2-BA2C-0D5B6A27AF04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00" creationId="{2FEDBF27-1BB9-4BAC-917B-1F6939047F4F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01" creationId="{DF8F3935-3ECB-4303-929B-F66DB1297453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02" creationId="{654B763F-CE10-41C3-B7AA-5810E93902E5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03" creationId="{7E1C2044-CFAC-4AD8-9D18-7F4DCE43DE1C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04" creationId="{0AAF1B12-B589-48E3-8DF1-5E08FB5DB6F0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05" creationId="{2C330093-CAD8-4D8A-9568-BE3943F6D05F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06" creationId="{299A09B9-11D0-42C8-92D4-D80A83F3FA1A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07" creationId="{E2139392-A844-4B54-BFB1-A9A26D9C6ABF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08" creationId="{5927A6A1-2726-482E-9600-E27C8C34686E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09" creationId="{B32A8FDD-F838-4DE8-93DC-B15E5C18F647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15" creationId="{EE31915F-B2D8-4E61-9C5A-00BBCDEEC623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16" creationId="{971A78D9-4BDD-4554-8BA9-C3029C4A3651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17" creationId="{5D7CEF68-7CDD-4E1E-8A44-EE094BF1336D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18" creationId="{D76825A8-EC6C-4B08-87EE-E99EB5464AB5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19" creationId="{6440221E-B64C-4E77-9F17-7269981A86D5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21" creationId="{80362075-1B10-4A97-AC02-C7029397AB59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22" creationId="{61AA6636-34E2-43AC-9871-AF9623663D5F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23" creationId="{AAAAD8F8-8BCA-4729-9490-E124A44EEB17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24" creationId="{E5330E8B-C3AA-4D1D-9230-35DAADEA02C3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25" creationId="{6ACEB69D-7889-4617-BB1A-1054F5F73458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26" creationId="{10805A97-F946-4A05-A475-A7FBA787F7D9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27" creationId="{6CFA9588-22A3-4A50-8C21-D051133A9DF3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28" creationId="{18573117-1B5E-463A-B4CC-F00E3DEB59AF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29" creationId="{53226858-DCD3-45A6-8FFE-8A3178E587F9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30" creationId="{DC910611-4200-43D9-A5BE-DB1BFF39A097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31" creationId="{66063D4D-A22D-4792-AAB8-23F9B5CAC51E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32" creationId="{4302BD28-35C3-45AA-90E2-C3D602F5DE0B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33" creationId="{C47328FC-7E93-4D10-B6FC-FFB806864270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34" creationId="{B3B6F030-3C73-4FEF-AA83-53CFEFFFA79F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35" creationId="{F53D3AD1-B527-4327-868B-51CB81C3F1B4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36" creationId="{4458E230-DF8C-4CBE-8424-14628AE7FF9A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37" creationId="{1E9D5B34-68D8-440B-A550-9B4B2E1FD8A1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38" creationId="{3DFB5E8A-8F91-40CF-96D8-588F671BF80C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39" creationId="{A0CF70E8-C5B8-4CFC-AE25-9AF02309836D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40" creationId="{7C42FBBC-CDFE-46A3-A0F9-19F60A63C414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41" creationId="{57A87921-BA5F-454E-916A-E8910E2F7292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42" creationId="{67918CE8-06B1-42F3-9996-1703DF113B1F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43" creationId="{D1A784B8-1C75-4B4E-A633-8B7C084D555C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44" creationId="{05B7A3E9-5B45-4C41-860C-C871555F314F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45" creationId="{4F8C8DBA-50A4-4272-A21C-6D67CBD7F719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46" creationId="{AFED2F40-9C56-474A-BD36-1FBD5883838E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47" creationId="{1EC6BFBD-3E8E-4DA9-9F02-FD4160388410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48" creationId="{0CD94015-A637-4082-930C-6F0C3DA69306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49" creationId="{E2B8AC87-5632-441E-8A10-A86EA2F25348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50" creationId="{8D56AB25-96F4-4741-98B8-2179E8BE12E7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51" creationId="{20EF43DE-1F23-4F6A-9CFE-0C795F092A53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52" creationId="{49668C96-185A-4F28-BD4A-7AB09B20F2C6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53" creationId="{05F2F147-C6AE-474E-9652-83970A7DCD9D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54" creationId="{833C73C5-EAD6-479A-9032-8299C24F26A4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55" creationId="{6B8D983F-ED22-4A15-93F8-5A22FE01EBEE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56" creationId="{AD72FA7A-BFF6-418D-89F2-CCC5194509E4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57" creationId="{A6A1C517-283B-456E-A5A1-4A8393D87C27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58" creationId="{1C371A5B-08BC-4832-B3F5-C98FD6058061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59" creationId="{DD617663-FD95-4517-B9A6-0091ABA71B84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60" creationId="{D84A23DD-349A-4782-A2F0-50FEC3198929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61" creationId="{2129BDB9-01A6-4739-A8BB-15877BF2BF0B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62" creationId="{B20D4D0D-2EE2-41E7-B851-F2A54717D934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63" creationId="{24BCA164-E2DD-4E92-85CA-901A6C5B8936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64" creationId="{6C33955A-95A2-4C1E-82B3-F644A18D3283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65" creationId="{22B1DEF4-4F25-4AAD-8705-7A84E762B0D9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66" creationId="{5DE64C04-2E0A-4A80-8065-EEAE32CCA891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67" creationId="{5428BEB0-5C23-4374-9E13-FDDC87676921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68" creationId="{5BF6C457-9EAC-4073-B7D9-239159688A0D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69" creationId="{D63FB046-CA77-44F8-87F4-909B2010A119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70" creationId="{A4B535E4-8A7B-4318-A370-CFC8E3485B08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71" creationId="{EA414C9B-9931-42C6-AD4A-334EB1BB5113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72" creationId="{406191CC-A6FB-4A08-A699-969F62FC4677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73" creationId="{287BC418-E129-4143-9BF1-9146ED21DE0E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74" creationId="{1704AFFD-7A21-4197-B992-53DE4CF63146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75" creationId="{5768FD5E-0F0E-40D0-B37F-124BCB601151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76" creationId="{F485DEEC-9A66-4EEB-A983-B6C7E0EB3E05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77" creationId="{423BF73A-75AD-41D8-9CC8-8CF9CF4F2B1A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78" creationId="{DF6DDE76-7AAF-4CAE-A10D-A4F4E22BBBEA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79" creationId="{4BBE922B-7D41-489B-9F75-BEB9E43015BB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80" creationId="{DC3899AB-B5C3-48AB-ADB6-CAD1C0622748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81" creationId="{F64978C0-0FEE-4A61-B3C6-EFB9C6E7AB4E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88" creationId="{995DCFAA-8AB3-412E-9582-49A50B5EF4B6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89" creationId="{FE3339F8-AAC0-476C-941F-44072DC74C0D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90" creationId="{D8EB0CD8-9997-4EA7-9A8D-48419B9AFD9F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91" creationId="{5BA7F66D-9A07-4816-816F-1FA718565734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92" creationId="{DC5A9B89-090F-4F47-8AB5-ABE44D228EC4}"/>
          </ac:spMkLst>
        </pc:spChg>
        <pc:spChg chg="del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93" creationId="{AB550643-3916-438A-AD3C-01506C8B57D7}"/>
          </ac:spMkLst>
        </pc:spChg>
        <pc:spChg chg="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94" creationId="{3E232201-591C-47BD-B522-56FF4C009FF7}"/>
          </ac:spMkLst>
        </pc:spChg>
        <pc:spChg chg="add 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95" creationId="{8D00C6C1-7D57-4407-A191-C701255F85C0}"/>
          </ac:spMkLst>
        </pc:spChg>
        <pc:spChg chg="add 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96" creationId="{57472A0B-1EDF-4D68-B9AC-62971B4453C9}"/>
          </ac:spMkLst>
        </pc:spChg>
        <pc:spChg chg="add 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97" creationId="{67477606-8131-43AC-90BB-AC93B78E7EFC}"/>
          </ac:spMkLst>
        </pc:spChg>
        <pc:spChg chg="add 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98" creationId="{DD26113E-5B45-4020-8DA7-4110EF420CFC}"/>
          </ac:spMkLst>
        </pc:spChg>
        <pc:spChg chg="add 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299" creationId="{679DD64B-C9EC-4E4A-97FC-5DD0B513D5BD}"/>
          </ac:spMkLst>
        </pc:spChg>
        <pc:spChg chg="add 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300" creationId="{1C5D0269-4E31-44F5-A4DD-CB9D5E1DCACD}"/>
          </ac:spMkLst>
        </pc:spChg>
        <pc:spChg chg="add del mod">
          <ac:chgData name="Alex Donders" userId="6c141c4989d28091" providerId="LiveId" clId="{E68CE93C-948C-4D1F-AF3D-29E2A2775ED9}" dt="2019-03-12T21:40:59.356" v="133" actId="478"/>
          <ac:spMkLst>
            <pc:docMk/>
            <pc:sldMk cId="1737905710" sldId="257"/>
            <ac:spMk id="301" creationId="{C7CCBBD8-5BF4-4F46-833D-D95F4D868CED}"/>
          </ac:spMkLst>
        </pc:spChg>
        <pc:spChg chg="add del mod">
          <ac:chgData name="Alex Donders" userId="6c141c4989d28091" providerId="LiveId" clId="{E68CE93C-948C-4D1F-AF3D-29E2A2775ED9}" dt="2019-03-15T09:28:42.806" v="1244" actId="478"/>
          <ac:spMkLst>
            <pc:docMk/>
            <pc:sldMk cId="1737905710" sldId="257"/>
            <ac:spMk id="302" creationId="{EEDB418B-65C5-4C4D-8787-F41B63A24FD9}"/>
          </ac:spMkLst>
        </pc:spChg>
        <pc:spChg chg="add del mod">
          <ac:chgData name="Alex Donders" userId="6c141c4989d28091" providerId="LiveId" clId="{E68CE93C-948C-4D1F-AF3D-29E2A2775ED9}" dt="2019-03-15T09:28:41.598" v="1243" actId="478"/>
          <ac:spMkLst>
            <pc:docMk/>
            <pc:sldMk cId="1737905710" sldId="257"/>
            <ac:spMk id="303" creationId="{C4B0201E-6965-4934-9BC9-911D622A53DA}"/>
          </ac:spMkLst>
        </pc:spChg>
        <pc:spChg chg="add del">
          <ac:chgData name="Alex Donders" userId="6c141c4989d28091" providerId="LiveId" clId="{E68CE93C-948C-4D1F-AF3D-29E2A2775ED9}" dt="2019-03-15T09:25:31.829" v="1189" actId="478"/>
          <ac:spMkLst>
            <pc:docMk/>
            <pc:sldMk cId="1737905710" sldId="257"/>
            <ac:spMk id="304" creationId="{828C2A22-9E01-4F80-B1C3-B6FEA29AC4BE}"/>
          </ac:spMkLst>
        </pc:spChg>
        <pc:spChg chg="add mod">
          <ac:chgData name="Alex Donders" userId="6c141c4989d28091" providerId="LiveId" clId="{E68CE93C-948C-4D1F-AF3D-29E2A2775ED9}" dt="2019-03-15T11:38:59.116" v="1894" actId="1036"/>
          <ac:spMkLst>
            <pc:docMk/>
            <pc:sldMk cId="1737905710" sldId="257"/>
            <ac:spMk id="305" creationId="{43E5B77F-C4B4-4135-A4DF-37D1C04C6C38}"/>
          </ac:spMkLst>
        </pc:spChg>
        <pc:spChg chg="add del mod">
          <ac:chgData name="Alex Donders" userId="6c141c4989d28091" providerId="LiveId" clId="{E68CE93C-948C-4D1F-AF3D-29E2A2775ED9}" dt="2019-03-15T09:29:36.822" v="1257" actId="478"/>
          <ac:spMkLst>
            <pc:docMk/>
            <pc:sldMk cId="1737905710" sldId="257"/>
            <ac:spMk id="306" creationId="{A3D1DD36-9EBB-4D1A-B9C2-0E7BAB6C91F3}"/>
          </ac:spMkLst>
        </pc:spChg>
        <pc:spChg chg="add mod">
          <ac:chgData name="Alex Donders" userId="6c141c4989d28091" providerId="LiveId" clId="{E68CE93C-948C-4D1F-AF3D-29E2A2775ED9}" dt="2019-03-15T11:38:59.116" v="1894" actId="1036"/>
          <ac:spMkLst>
            <pc:docMk/>
            <pc:sldMk cId="1737905710" sldId="257"/>
            <ac:spMk id="307" creationId="{BC5AA7F9-CDCE-448E-BA6D-D7835A0B5241}"/>
          </ac:spMkLst>
        </pc:spChg>
        <pc:spChg chg="add del mod">
          <ac:chgData name="Alex Donders" userId="6c141c4989d28091" providerId="LiveId" clId="{E68CE93C-948C-4D1F-AF3D-29E2A2775ED9}" dt="2019-03-15T09:29:48.445" v="1261" actId="478"/>
          <ac:spMkLst>
            <pc:docMk/>
            <pc:sldMk cId="1737905710" sldId="257"/>
            <ac:spMk id="308" creationId="{DF3FDE05-8205-48A9-94CB-631B2B446245}"/>
          </ac:spMkLst>
        </pc:spChg>
        <pc:spChg chg="add mod">
          <ac:chgData name="Alex Donders" userId="6c141c4989d28091" providerId="LiveId" clId="{E68CE93C-948C-4D1F-AF3D-29E2A2775ED9}" dt="2019-03-15T11:38:59.116" v="1894" actId="1036"/>
          <ac:spMkLst>
            <pc:docMk/>
            <pc:sldMk cId="1737905710" sldId="257"/>
            <ac:spMk id="309" creationId="{757E83EA-11DE-4F2B-A027-0CFCEA8999B1}"/>
          </ac:spMkLst>
        </pc:spChg>
        <pc:spChg chg="add mod">
          <ac:chgData name="Alex Donders" userId="6c141c4989d28091" providerId="LiveId" clId="{E68CE93C-948C-4D1F-AF3D-29E2A2775ED9}" dt="2019-03-15T11:38:59.116" v="1894" actId="1036"/>
          <ac:spMkLst>
            <pc:docMk/>
            <pc:sldMk cId="1737905710" sldId="257"/>
            <ac:spMk id="310" creationId="{7B09ABA8-39FB-4D5B-A5FA-0494BDDD284A}"/>
          </ac:spMkLst>
        </pc:spChg>
        <pc:spChg chg="add mod">
          <ac:chgData name="Alex Donders" userId="6c141c4989d28091" providerId="LiveId" clId="{E68CE93C-948C-4D1F-AF3D-29E2A2775ED9}" dt="2019-03-15T11:38:59.116" v="1894" actId="1036"/>
          <ac:spMkLst>
            <pc:docMk/>
            <pc:sldMk cId="1737905710" sldId="257"/>
            <ac:spMk id="311" creationId="{3BB33834-13F0-492D-B391-8C2AF3568E72}"/>
          </ac:spMkLst>
        </pc:spChg>
        <pc:spChg chg="add del mod">
          <ac:chgData name="Alex Donders" userId="6c141c4989d28091" providerId="LiveId" clId="{E68CE93C-948C-4D1F-AF3D-29E2A2775ED9}" dt="2019-03-15T11:28:17.099" v="1634" actId="478"/>
          <ac:spMkLst>
            <pc:docMk/>
            <pc:sldMk cId="1737905710" sldId="257"/>
            <ac:spMk id="312" creationId="{A747C10B-4F00-4F37-8393-C8B43DABE6E7}"/>
          </ac:spMkLst>
        </pc:spChg>
        <pc:spChg chg="add mod">
          <ac:chgData name="Alex Donders" userId="6c141c4989d28091" providerId="LiveId" clId="{E68CE93C-948C-4D1F-AF3D-29E2A2775ED9}" dt="2019-03-15T11:38:59.116" v="1894" actId="1036"/>
          <ac:spMkLst>
            <pc:docMk/>
            <pc:sldMk cId="1737905710" sldId="257"/>
            <ac:spMk id="313" creationId="{DA1E1327-29CE-4474-A43F-D53F2825FB04}"/>
          </ac:spMkLst>
        </pc:spChg>
        <pc:spChg chg="add del mod">
          <ac:chgData name="Alex Donders" userId="6c141c4989d28091" providerId="LiveId" clId="{E68CE93C-948C-4D1F-AF3D-29E2A2775ED9}" dt="2019-03-15T11:30:36.099" v="1685" actId="478"/>
          <ac:spMkLst>
            <pc:docMk/>
            <pc:sldMk cId="1737905710" sldId="257"/>
            <ac:spMk id="314" creationId="{767624FC-10D0-4E9D-A30C-2A419569FED5}"/>
          </ac:spMkLst>
        </pc:spChg>
      </pc:sldChg>
      <pc:sldChg chg="addSp delSp modSp add">
        <pc:chgData name="Alex Donders" userId="6c141c4989d28091" providerId="LiveId" clId="{E68CE93C-948C-4D1F-AF3D-29E2A2775ED9}" dt="2019-03-15T11:49:03.065" v="2042" actId="20577"/>
        <pc:sldMkLst>
          <pc:docMk/>
          <pc:sldMk cId="28661" sldId="258"/>
        </pc:sldMkLst>
        <pc:spChg chg="add 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" creationId="{D58AFD73-2EFA-45F5-B876-77665029BC39}"/>
          </ac:spMkLst>
        </pc:spChg>
        <pc:spChg chg="mod">
          <ac:chgData name="Alex Donders" userId="6c141c4989d28091" providerId="LiveId" clId="{E68CE93C-948C-4D1F-AF3D-29E2A2775ED9}" dt="2019-03-15T09:11:46.737" v="954" actId="1037"/>
          <ac:spMkLst>
            <pc:docMk/>
            <pc:sldMk cId="28661" sldId="258"/>
            <ac:spMk id="4" creationId="{3B3243B9-3966-4537-9330-C7C718C5D8AE}"/>
          </ac:spMkLst>
        </pc:spChg>
        <pc:spChg chg="mod">
          <ac:chgData name="Alex Donders" userId="6c141c4989d28091" providerId="LiveId" clId="{E68CE93C-948C-4D1F-AF3D-29E2A2775ED9}" dt="2019-03-15T09:12:17.293" v="959" actId="14100"/>
          <ac:spMkLst>
            <pc:docMk/>
            <pc:sldMk cId="28661" sldId="258"/>
            <ac:spMk id="5" creationId="{F524037D-9D00-4141-AA1F-B0C8D38D0C3F}"/>
          </ac:spMkLst>
        </pc:spChg>
        <pc:spChg chg="del">
          <ac:chgData name="Alex Donders" userId="6c141c4989d28091" providerId="LiveId" clId="{E68CE93C-948C-4D1F-AF3D-29E2A2775ED9}" dt="2019-03-12T21:41:08.981" v="135" actId="478"/>
          <ac:spMkLst>
            <pc:docMk/>
            <pc:sldMk cId="28661" sldId="258"/>
            <ac:spMk id="6" creationId="{10A6DDA2-E12C-4611-ACD0-957BFF2D43E0}"/>
          </ac:spMkLst>
        </pc:spChg>
        <pc:spChg chg="del mod">
          <ac:chgData name="Alex Donders" userId="6c141c4989d28091" providerId="LiveId" clId="{E68CE93C-948C-4D1F-AF3D-29E2A2775ED9}" dt="2019-03-15T09:00:42.047" v="707" actId="478"/>
          <ac:spMkLst>
            <pc:docMk/>
            <pc:sldMk cId="28661" sldId="258"/>
            <ac:spMk id="7" creationId="{D22BAB1F-3F8B-4A43-A88F-7C35073991A2}"/>
          </ac:spMkLst>
        </pc:spChg>
        <pc:spChg chg="del">
          <ac:chgData name="Alex Donders" userId="6c141c4989d28091" providerId="LiveId" clId="{E68CE93C-948C-4D1F-AF3D-29E2A2775ED9}" dt="2019-03-12T21:41:10.198" v="136" actId="478"/>
          <ac:spMkLst>
            <pc:docMk/>
            <pc:sldMk cId="28661" sldId="258"/>
            <ac:spMk id="8" creationId="{76B9B733-2476-48A3-A692-3686C381E1D1}"/>
          </ac:spMkLst>
        </pc:spChg>
        <pc:spChg chg="add 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2" creationId="{43945463-F225-49BE-9E5F-C9D7EE491DAB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3" creationId="{36C134A0-46A7-4E42-A025-0E44E1AD13B6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8" creationId="{16634311-6C7B-4E0D-B6F4-267F8C277A22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9" creationId="{6212DA75-58D6-4421-9FA0-AA3693CF1B73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0" creationId="{09DEE8BE-4496-4E83-9859-B77C09DAF980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1" creationId="{4C7CB6CC-1927-4696-91DC-FE4AF8ACF815}"/>
          </ac:spMkLst>
        </pc:spChg>
        <pc:spChg chg="mod">
          <ac:chgData name="Alex Donders" userId="6c141c4989d28091" providerId="LiveId" clId="{E68CE93C-948C-4D1F-AF3D-29E2A2775ED9}" dt="2019-03-15T11:46:55.534" v="2014" actId="790"/>
          <ac:spMkLst>
            <pc:docMk/>
            <pc:sldMk cId="28661" sldId="258"/>
            <ac:spMk id="23" creationId="{951886D8-7F42-4CCF-8C31-DA2139F7D07C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32" creationId="{3DE01DDC-32D7-4C9F-9305-F17A4AED06D4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33" creationId="{868EE1FC-1AF3-4448-A9F8-CD2F43B5F499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34" creationId="{A3DB63DC-D309-462A-8BA9-75E2DB6DA502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35" creationId="{869E3DDA-03E1-4172-800D-043766E36501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36" creationId="{8A9D1239-C312-4232-B638-916F10EBB57E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43" creationId="{5BFBE551-7B97-444F-B96B-63DCD183E77F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44" creationId="{1C3511F6-FEA9-490F-8116-846478F80B34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45" creationId="{6E357AC2-1EF1-495D-AA91-3FA93E2A7A3C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46" creationId="{596C0949-6107-4372-BCAF-5E90059BCE2F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47" creationId="{50590F4F-FAA2-46DB-88B4-EDDE65DD69B6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48" creationId="{E53D2B74-828A-40FF-86B4-11CFA999A355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49" creationId="{2E2D4DA8-4349-48B0-874E-BCAE2E2E3E2B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50" creationId="{F3E3D88F-964D-47D0-86D2-1FED09158B66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51" creationId="{92EA2F01-731A-4C91-9DCE-F0CBB48E76CB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52" creationId="{948D00D4-78A5-43E1-B50B-A7B1FDFCC0F3}"/>
          </ac:spMkLst>
        </pc:spChg>
        <pc:spChg chg="mod">
          <ac:chgData name="Alex Donders" userId="6c141c4989d28091" providerId="LiveId" clId="{E68CE93C-948C-4D1F-AF3D-29E2A2775ED9}" dt="2019-03-15T11:45:15.105" v="1973" actId="108"/>
          <ac:spMkLst>
            <pc:docMk/>
            <pc:sldMk cId="28661" sldId="258"/>
            <ac:spMk id="53" creationId="{688AA933-03C1-4985-80EC-01F92A30B4E5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54" creationId="{D6968381-D319-403A-BF40-C76F3011E747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55" creationId="{67225EDA-8076-4A6C-824C-4CF164F3507E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56" creationId="{A90EEAD0-FE37-40DD-B770-07D5FD50337C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57" creationId="{A355B6E9-C714-48CD-BDBB-F12A20F66B4D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90" creationId="{0A3F7857-1496-4BB7-A226-A34FC2406FC7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91" creationId="{A036EDCD-62B5-4D99-92C3-424727CAEB19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92" creationId="{1EECB30E-1BE4-45D6-B7C6-5A2911148E4A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93" creationId="{B4FDD911-76C4-40BD-A3F1-63A8AC15CCC4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94" creationId="{801EDC02-7A40-4F66-BFA9-60A87FEE3002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95" creationId="{23F1E436-A255-4C65-93BA-EC707CC6A56F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96" creationId="{F6F6641B-A4AC-48FB-B2E4-A9861232AF0A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97" creationId="{FF73083E-5897-4EDE-97A3-39F57A0CC811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98" creationId="{035E7463-6E4D-4574-BCF2-E492C59BB546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99" creationId="{E1D1130F-ADBC-4C13-BEC4-FF8D2AF2BFC2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00" creationId="{DD75AB32-4186-4963-B3AD-4D6365989ACE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01" creationId="{7B899B10-5E34-4421-9DF5-6B9CE22DE035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02" creationId="{8069E99D-5C4F-4F2B-AF53-8288C1A0D45E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03" creationId="{E339D029-9562-4871-9166-6F70CA33069B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04" creationId="{8A5D5CE3-4A2A-417D-A56E-FDF99A809EFC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05" creationId="{BDC3E7A5-C366-4AF9-A9B3-4BE6D4FF2DB2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06" creationId="{C2C4AF04-DE5E-49ED-8990-5B42F6087F53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07" creationId="{375F91A2-8BFC-4E7C-937D-2A11BC8B590B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08" creationId="{D49CAB01-846E-49A7-99A2-3F116F8616E2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09" creationId="{194E45B9-AB6B-435D-9DC1-2CB5EEA0C934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10" creationId="{DC4DEC13-09FD-46D2-8C6F-9D03A814213B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11" creationId="{A110B960-0C67-491C-9744-92400408AC85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12" creationId="{9CDDF021-40D8-45F8-B962-B9E168D45449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13" creationId="{1A6F1DAE-11B7-439D-97DB-505F2021D549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14" creationId="{CE4C78A6-F37A-4E4C-8A99-848797F9DA0F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15" creationId="{C87F7DCA-ADFF-4EA5-90A9-D06B26D17D91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16" creationId="{187CE429-6BBC-4B29-8860-9E7BF2A1C535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17" creationId="{B289F4F0-7652-4968-A197-A7043FB65C04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18" creationId="{70F10018-C863-4F36-B5B2-B64B7276D877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19" creationId="{EE08BB41-E30E-4FDF-9AF0-5E61044EAF67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20" creationId="{E959A181-D36E-492C-85F5-22E3B13758E9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21" creationId="{1D5268BC-E5CD-457A-A9FF-E1E820CDB5F1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22" creationId="{C671458B-7F2A-4F0D-A755-D519DB59FA3E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23" creationId="{90ED6D4F-8E9D-4A15-A1DF-3334D1E07647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24" creationId="{3485D2F1-4909-4451-904F-800492D2675F}"/>
          </ac:spMkLst>
        </pc:spChg>
        <pc:spChg chg="mod">
          <ac:chgData name="Alex Donders" userId="6c141c4989d28091" providerId="LiveId" clId="{E68CE93C-948C-4D1F-AF3D-29E2A2775ED9}" dt="2019-03-15T11:45:10.579" v="1970" actId="108"/>
          <ac:spMkLst>
            <pc:docMk/>
            <pc:sldMk cId="28661" sldId="258"/>
            <ac:spMk id="126" creationId="{CDB91700-2695-4068-8330-2768EE64D638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27" creationId="{FD51155D-9092-43E7-B971-112E7AA2DA1D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28" creationId="{7629E091-E5D3-4D18-999F-28034B0CEB03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29" creationId="{E7A2B19E-D30B-4142-A543-A2F392092056}"/>
          </ac:spMkLst>
        </pc:spChg>
        <pc:spChg chg="mod">
          <ac:chgData name="Alex Donders" userId="6c141c4989d28091" providerId="LiveId" clId="{E68CE93C-948C-4D1F-AF3D-29E2A2775ED9}" dt="2019-03-15T11:45:25.259" v="1974" actId="108"/>
          <ac:spMkLst>
            <pc:docMk/>
            <pc:sldMk cId="28661" sldId="258"/>
            <ac:spMk id="130" creationId="{73A2755C-10B7-42D6-8E14-795022E2E588}"/>
          </ac:spMkLst>
        </pc:spChg>
        <pc:spChg chg="add mod">
          <ac:chgData name="Alex Donders" userId="6c141c4989d28091" providerId="LiveId" clId="{E68CE93C-948C-4D1F-AF3D-29E2A2775ED9}" dt="2019-03-15T11:47:38.789" v="2015" actId="790"/>
          <ac:spMkLst>
            <pc:docMk/>
            <pc:sldMk cId="28661" sldId="258"/>
            <ac:spMk id="179" creationId="{537A02BE-5B27-4859-810A-6EC01F35D3E2}"/>
          </ac:spMkLst>
        </pc:spChg>
        <pc:spChg chg="add del mod">
          <ac:chgData name="Alex Donders" userId="6c141c4989d28091" providerId="LiveId" clId="{E68CE93C-948C-4D1F-AF3D-29E2A2775ED9}" dt="2019-03-15T08:26:33.424" v="298" actId="478"/>
          <ac:spMkLst>
            <pc:docMk/>
            <pc:sldMk cId="28661" sldId="258"/>
            <ac:spMk id="181" creationId="{B4C22E3C-2998-40E9-9EDE-F5A9F4927CF6}"/>
          </ac:spMkLst>
        </pc:spChg>
        <pc:spChg chg="add 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82" creationId="{F14DC7FD-2F69-4BDA-BA14-F79024B315A7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183" creationId="{EFE52249-4F2D-4EED-B2B1-BCDDAC9455D3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84" creationId="{D7AEA7B3-FB0E-40DE-85DA-937DA86F2755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85" creationId="{ABDA6BBB-01A0-4948-ACE7-6A2158ED9471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86" creationId="{1374BD5C-08E3-4CA0-873B-9E2B8A2ABFCB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87" creationId="{C7904020-6376-4B4B-8A7B-899B559ED775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88" creationId="{FFB719B3-99B0-4032-8342-B0359452BB79}"/>
          </ac:spMkLst>
        </pc:spChg>
        <pc:spChg chg="mod">
          <ac:chgData name="Alex Donders" userId="6c141c4989d28091" providerId="LiveId" clId="{E68CE93C-948C-4D1F-AF3D-29E2A2775ED9}" dt="2019-03-15T11:46:34.767" v="2013" actId="790"/>
          <ac:spMkLst>
            <pc:docMk/>
            <pc:sldMk cId="28661" sldId="258"/>
            <ac:spMk id="189" creationId="{DF116DDC-2E0C-4BE8-8C5B-090276DFA946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90" creationId="{D9E017EE-AFBF-47B6-A1EA-5D893B558FDE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91" creationId="{85C8E067-B258-4FB5-B6A5-E9D8140C884F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92" creationId="{D84EC30B-3924-4CF0-B88F-897E96AD83C3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93" creationId="{3525F8EC-3DD0-4BC4-A327-1C7F03B843B1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94" creationId="{9D0D06C9-5645-4154-B8B8-0D2E455B4CC6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95" creationId="{152A775B-A1B3-49D8-865B-9314F7C1F601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96" creationId="{E2E36E12-535E-4C59-99BE-423E53FEB52C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97" creationId="{73302289-2A0C-484B-A442-069BFC08C134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98" creationId="{84D0BFCB-62FC-436D-B340-86754BCAE6A4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199" creationId="{45AF9E23-A5D6-49A2-BA2C-0D5B6A27AF04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00" creationId="{2FEDBF27-1BB9-4BAC-917B-1F6939047F4F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01" creationId="{DF8F3935-3ECB-4303-929B-F66DB1297453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02" creationId="{654B763F-CE10-41C3-B7AA-5810E93902E5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03" creationId="{7E1C2044-CFAC-4AD8-9D18-7F4DCE43DE1C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04" creationId="{0AAF1B12-B589-48E3-8DF1-5E08FB5DB6F0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05" creationId="{2C330093-CAD8-4D8A-9568-BE3943F6D05F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06" creationId="{299A09B9-11D0-42C8-92D4-D80A83F3FA1A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07" creationId="{E2139392-A844-4B54-BFB1-A9A26D9C6ABF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08" creationId="{5927A6A1-2726-482E-9600-E27C8C34686E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09" creationId="{B32A8FDD-F838-4DE8-93DC-B15E5C18F647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210" creationId="{E3B2F19A-644F-4D06-916B-31AA6F506BBB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211" creationId="{684C1396-1ABA-4A42-BDD7-5827FDC6CA2C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212" creationId="{FE84D546-DCA7-40F4-98B5-4DDCEDE56900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213" creationId="{F55DB57C-1139-4082-8EAA-72E6ADE1D4BC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214" creationId="{951007F8-3B79-41F6-85F1-D13022CEA108}"/>
          </ac:spMkLst>
        </pc:spChg>
        <pc:spChg chg="mod">
          <ac:chgData name="Alex Donders" userId="6c141c4989d28091" providerId="LiveId" clId="{E68CE93C-948C-4D1F-AF3D-29E2A2775ED9}" dt="2019-03-15T11:45:33.243" v="1976" actId="108"/>
          <ac:spMkLst>
            <pc:docMk/>
            <pc:sldMk cId="28661" sldId="258"/>
            <ac:spMk id="215" creationId="{EE31915F-B2D8-4E61-9C5A-00BBCDEEC623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16" creationId="{971A78D9-4BDD-4554-8BA9-C3029C4A3651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17" creationId="{5D7CEF68-7CDD-4E1E-8A44-EE094BF1336D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18" creationId="{D76825A8-EC6C-4B08-87EE-E99EB5464AB5}"/>
          </ac:spMkLst>
        </pc:spChg>
        <pc:spChg chg="mod">
          <ac:chgData name="Alex Donders" userId="6c141c4989d28091" providerId="LiveId" clId="{E68CE93C-948C-4D1F-AF3D-29E2A2775ED9}" dt="2019-03-15T11:45:26.467" v="1975" actId="108"/>
          <ac:spMkLst>
            <pc:docMk/>
            <pc:sldMk cId="28661" sldId="258"/>
            <ac:spMk id="219" creationId="{6440221E-B64C-4E77-9F17-7269981A86D5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220" creationId="{54EC0742-FB9C-4E2F-AD57-0428AB7948D1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21" creationId="{80362075-1B10-4A97-AC02-C7029397AB59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22" creationId="{61AA6636-34E2-43AC-9871-AF9623663D5F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23" creationId="{AAAAD8F8-8BCA-4729-9490-E124A44EEB17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24" creationId="{E5330E8B-C3AA-4D1D-9230-35DAADEA02C3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25" creationId="{6ACEB69D-7889-4617-BB1A-1054F5F73458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26" creationId="{10805A97-F946-4A05-A475-A7FBA787F7D9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27" creationId="{6CFA9588-22A3-4A50-8C21-D051133A9DF3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28" creationId="{18573117-1B5E-463A-B4CC-F00E3DEB59AF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29" creationId="{53226858-DCD3-45A6-8FFE-8A3178E587F9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30" creationId="{DC910611-4200-43D9-A5BE-DB1BFF39A097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31" creationId="{66063D4D-A22D-4792-AAB8-23F9B5CAC51E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32" creationId="{4302BD28-35C3-45AA-90E2-C3D602F5DE0B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33" creationId="{C47328FC-7E93-4D10-B6FC-FFB806864270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34" creationId="{B3B6F030-3C73-4FEF-AA83-53CFEFFFA79F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35" creationId="{F53D3AD1-B527-4327-868B-51CB81C3F1B4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36" creationId="{4458E230-DF8C-4CBE-8424-14628AE7FF9A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37" creationId="{1E9D5B34-68D8-440B-A550-9B4B2E1FD8A1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38" creationId="{3DFB5E8A-8F91-40CF-96D8-588F671BF80C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39" creationId="{A0CF70E8-C5B8-4CFC-AE25-9AF02309836D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40" creationId="{7C42FBBC-CDFE-46A3-A0F9-19F60A63C414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41" creationId="{57A87921-BA5F-454E-916A-E8910E2F7292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42" creationId="{67918CE8-06B1-42F3-9996-1703DF113B1F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43" creationId="{D1A784B8-1C75-4B4E-A633-8B7C084D555C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44" creationId="{05B7A3E9-5B45-4C41-860C-C871555F314F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45" creationId="{4F8C8DBA-50A4-4272-A21C-6D67CBD7F719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46" creationId="{AFED2F40-9C56-474A-BD36-1FBD5883838E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47" creationId="{1EC6BFBD-3E8E-4DA9-9F02-FD4160388410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48" creationId="{0CD94015-A637-4082-930C-6F0C3DA69306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49" creationId="{E2B8AC87-5632-441E-8A10-A86EA2F25348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50" creationId="{8D56AB25-96F4-4741-98B8-2179E8BE12E7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51" creationId="{20EF43DE-1F23-4F6A-9CFE-0C795F092A53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52" creationId="{49668C96-185A-4F28-BD4A-7AB09B20F2C6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53" creationId="{05F2F147-C6AE-474E-9652-83970A7DCD9D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54" creationId="{833C73C5-EAD6-479A-9032-8299C24F26A4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55" creationId="{6B8D983F-ED22-4A15-93F8-5A22FE01EBEE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56" creationId="{AD72FA7A-BFF6-418D-89F2-CCC5194509E4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57" creationId="{A6A1C517-283B-456E-A5A1-4A8393D87C27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58" creationId="{1C371A5B-08BC-4832-B3F5-C98FD6058061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59" creationId="{DD617663-FD95-4517-B9A6-0091ABA71B84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60" creationId="{D84A23DD-349A-4782-A2F0-50FEC3198929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61" creationId="{2129BDB9-01A6-4739-A8BB-15877BF2BF0B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62" creationId="{B20D4D0D-2EE2-41E7-B851-F2A54717D934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63" creationId="{24BCA164-E2DD-4E92-85CA-901A6C5B8936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64" creationId="{6C33955A-95A2-4C1E-82B3-F644A18D3283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65" creationId="{22B1DEF4-4F25-4AAD-8705-7A84E762B0D9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66" creationId="{5DE64C04-2E0A-4A80-8065-EEAE32CCA891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67" creationId="{5428BEB0-5C23-4374-9E13-FDDC87676921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68" creationId="{5BF6C457-9EAC-4073-B7D9-239159688A0D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69" creationId="{D63FB046-CA77-44F8-87F4-909B2010A119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70" creationId="{A4B535E4-8A7B-4318-A370-CFC8E3485B08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71" creationId="{EA414C9B-9931-42C6-AD4A-334EB1BB5113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72" creationId="{406191CC-A6FB-4A08-A699-969F62FC4677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73" creationId="{287BC418-E129-4143-9BF1-9146ED21DE0E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74" creationId="{1704AFFD-7A21-4197-B992-53DE4CF63146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75" creationId="{5768FD5E-0F0E-40D0-B37F-124BCB601151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76" creationId="{F485DEEC-9A66-4EEB-A983-B6C7E0EB3E05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77" creationId="{423BF73A-75AD-41D8-9CC8-8CF9CF4F2B1A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78" creationId="{DF6DDE76-7AAF-4CAE-A10D-A4F4E22BBBEA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79" creationId="{4BBE922B-7D41-489B-9F75-BEB9E43015BB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80" creationId="{DC3899AB-B5C3-48AB-ADB6-CAD1C0622748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81" creationId="{F64978C0-0FEE-4A61-B3C6-EFB9C6E7AB4E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282" creationId="{C38B94D3-4AAA-4372-B1B1-8359B021261A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283" creationId="{AD0F18EC-57CA-43D7-8AD8-1EE5690DEBFC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284" creationId="{42335BC7-624C-42D0-8FB2-19E333CA5139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285" creationId="{670CB29A-D7BE-4A24-8CF0-FF6AE7632C82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286" creationId="{64F58C65-802C-4CC9-A54E-F9797100AE47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287" creationId="{0CBAD1C8-D446-446A-9BC0-F2C362E8B322}"/>
          </ac:spMkLst>
        </pc:spChg>
        <pc:spChg chg="mod">
          <ac:chgData name="Alex Donders" userId="6c141c4989d28091" providerId="LiveId" clId="{E68CE93C-948C-4D1F-AF3D-29E2A2775ED9}" dt="2019-03-15T11:47:50.727" v="2016" actId="790"/>
          <ac:spMkLst>
            <pc:docMk/>
            <pc:sldMk cId="28661" sldId="258"/>
            <ac:spMk id="288" creationId="{995DCFAA-8AB3-412E-9582-49A50B5EF4B6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89" creationId="{FE3339F8-AAC0-476C-941F-44072DC74C0D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90" creationId="{D8EB0CD8-9997-4EA7-9A8D-48419B9AFD9F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91" creationId="{5BA7F66D-9A07-4816-816F-1FA718565734}"/>
          </ac:spMkLst>
        </pc:spChg>
        <pc:spChg chg="mod">
          <ac:chgData name="Alex Donders" userId="6c141c4989d28091" providerId="LiveId" clId="{E68CE93C-948C-4D1F-AF3D-29E2A2775ED9}" dt="2019-03-15T11:47:52.841" v="2017" actId="790"/>
          <ac:spMkLst>
            <pc:docMk/>
            <pc:sldMk cId="28661" sldId="258"/>
            <ac:spMk id="292" creationId="{DC5A9B89-090F-4F47-8AB5-ABE44D228EC4}"/>
          </ac:spMkLst>
        </pc:spChg>
        <pc:spChg chg="mod">
          <ac:chgData name="Alex Donders" userId="6c141c4989d28091" providerId="LiveId" clId="{E68CE93C-948C-4D1F-AF3D-29E2A2775ED9}" dt="2019-03-15T11:47:54.161" v="2018" actId="790"/>
          <ac:spMkLst>
            <pc:docMk/>
            <pc:sldMk cId="28661" sldId="258"/>
            <ac:spMk id="293" creationId="{AB550643-3916-438A-AD3C-01506C8B57D7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94" creationId="{3E232201-591C-47BD-B522-56FF4C009FF7}"/>
          </ac:spMkLst>
        </pc:spChg>
        <pc:spChg chg="mod">
          <ac:chgData name="Alex Donders" userId="6c141c4989d28091" providerId="LiveId" clId="{E68CE93C-948C-4D1F-AF3D-29E2A2775ED9}" dt="2019-03-15T11:48:48.922" v="2040" actId="255"/>
          <ac:spMkLst>
            <pc:docMk/>
            <pc:sldMk cId="28661" sldId="258"/>
            <ac:spMk id="295" creationId="{8D00C6C1-7D57-4407-A191-C701255F85C0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96" creationId="{57472A0B-1EDF-4D68-B9AC-62971B4453C9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97" creationId="{67477606-8131-43AC-90BB-AC93B78E7EFC}"/>
          </ac:spMkLst>
        </pc:spChg>
        <pc:spChg chg="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298" creationId="{DD26113E-5B45-4020-8DA7-4110EF420CFC}"/>
          </ac:spMkLst>
        </pc:spChg>
        <pc:spChg chg="mod">
          <ac:chgData name="Alex Donders" userId="6c141c4989d28091" providerId="LiveId" clId="{E68CE93C-948C-4D1F-AF3D-29E2A2775ED9}" dt="2019-03-15T11:47:56.482" v="2020" actId="790"/>
          <ac:spMkLst>
            <pc:docMk/>
            <pc:sldMk cId="28661" sldId="258"/>
            <ac:spMk id="299" creationId="{679DD64B-C9EC-4E4A-97FC-5DD0B513D5BD}"/>
          </ac:spMkLst>
        </pc:spChg>
        <pc:spChg chg="mod">
          <ac:chgData name="Alex Donders" userId="6c141c4989d28091" providerId="LiveId" clId="{E68CE93C-948C-4D1F-AF3D-29E2A2775ED9}" dt="2019-03-15T11:47:55.617" v="2019" actId="790"/>
          <ac:spMkLst>
            <pc:docMk/>
            <pc:sldMk cId="28661" sldId="258"/>
            <ac:spMk id="300" creationId="{1C5D0269-4E31-44F5-A4DD-CB9D5E1DCACD}"/>
          </ac:spMkLst>
        </pc:spChg>
        <pc:spChg chg="mod">
          <ac:chgData name="Alex Donders" userId="6c141c4989d28091" providerId="LiveId" clId="{E68CE93C-948C-4D1F-AF3D-29E2A2775ED9}" dt="2019-03-15T11:49:03.065" v="2042" actId="20577"/>
          <ac:spMkLst>
            <pc:docMk/>
            <pc:sldMk cId="28661" sldId="258"/>
            <ac:spMk id="301" creationId="{C7CCBBD8-5BF4-4F46-833D-D95F4D868CED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02" creationId="{D5A44441-D427-4832-99C4-91C143848362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03" creationId="{B42251CA-1A03-4501-ACC8-7FB4DA443B0D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04" creationId="{E6A4C8C9-C651-4E33-B814-60407CECE1AB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05" creationId="{12CE1BAB-C302-43D8-A928-E5B8AD215E65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06" creationId="{5CB990BD-9DF3-40F7-A0B3-893C313B99A5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07" creationId="{23F5AC8F-F2AD-4D07-9AAB-FBC173198CE1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08" creationId="{3D1E45D1-C927-4127-83CD-043C1E69E50C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09" creationId="{102F3EDC-615C-457D-8E1D-11AF238C0A3E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10" creationId="{E26D41BD-A74A-425D-9737-20F36B0E503E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11" creationId="{3374EB4D-A08D-4FC8-8C48-2923C7BCDEDC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12" creationId="{A723BAEF-A221-449F-9E0F-09EB16B6A775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13" creationId="{F38AB26E-A998-432F-BB80-D715D5F9E3B7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14" creationId="{29729591-668F-4343-AD69-21A40C2D922B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15" creationId="{A1253B6E-1D34-4706-A5FC-4B5AE0B90E34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16" creationId="{8C6C2CDD-90E0-4A41-AD46-EF7A259D04EB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17" creationId="{60A51322-8DF6-4802-A27A-D9A42940FFC3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18" creationId="{79B3946C-8192-41EF-8DE3-23F9D7D51362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19" creationId="{173DF847-168D-482E-8AD2-52071CFAE58C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20" creationId="{1C52F408-79F4-4EBE-913E-09C8E47BEBA0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21" creationId="{896A785D-8D75-4789-80C1-2647978FE679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22" creationId="{1CFBA0A1-E66A-41AB-8288-9B0E2FA4FD43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23" creationId="{9DEBF348-A2DC-48A5-B5C6-2C09A813D374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24" creationId="{2E76CC1B-A956-490E-B575-E8BEEB88BAED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25" creationId="{3B12BF05-4544-4CA3-ABE3-1C90492C3E75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26" creationId="{301CF987-8ECA-455B-B3EA-915103D9FB32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27" creationId="{7382308C-7102-49BD-B0A6-E9E732FF29D5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28" creationId="{3F7C274E-F5BC-4D2C-8DDB-4853A5992F53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29" creationId="{1E6B7AFB-D353-4616-89CD-E43B394639F2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30" creationId="{7E5FC953-11E8-4FBE-BB6F-8A92503CABFD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32" creationId="{D8D0D150-308B-462F-81F7-F959F2EFDA57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33" creationId="{60754EDB-31C0-4195-9A17-8C954D9A9D7B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34" creationId="{E35A2C2F-1E84-488B-B298-54C57FFD028A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35" creationId="{65B6E906-192A-4C0E-8D1D-303D63879270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36" creationId="{7C3BAD0A-2011-4602-BB5D-F87CC7436166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37" creationId="{18372F1A-7531-40C6-A36C-0E995F816C2A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38" creationId="{84CD918D-CA02-4D76-9DDB-777910F1901C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39" creationId="{912B7373-75C0-4103-AB78-19A36B243CD4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40" creationId="{C9196CC9-1590-41FC-AE49-66B997702874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41" creationId="{5EE60F04-154D-4CC4-BF19-FEB33A5CEA24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42" creationId="{AD793BEE-F279-4A1B-B94B-9BB42FC62201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43" creationId="{38B47ACF-EFBE-4A92-848E-C77800E51AF9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44" creationId="{B1DDDCBB-556F-4C4C-89C8-A19E978C607D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45" creationId="{BBAA98C2-BA9C-40A8-9515-E75CDFD64FA7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46" creationId="{1974B438-58E3-4EF1-A76C-71D4CB35335D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47" creationId="{2529618C-D08A-4BCB-B9DF-E4686B01E756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48" creationId="{0843BAD0-7F19-45BB-A7A3-FDF6A9B6EFA9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49" creationId="{F2FBD4F0-30B6-42E0-AB44-A0F9CB8F6721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50" creationId="{235B506B-2E76-4368-B5E5-3F3DB525AB6F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51" creationId="{BA22113E-7359-446D-B2D7-0C6B26AD8BD1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52" creationId="{36E5F948-68D0-4720-A815-D9ED505C4626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53" creationId="{2F6185F1-3332-40EE-9F7D-1BD771C9F13C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54" creationId="{25323BFE-F494-47A4-AA01-2D6AA460C37A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55" creationId="{C4ADA060-4F47-48E4-84B4-6BEB22729B6C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56" creationId="{8D285FD7-CD02-4AC0-942C-0B58B3B2B5FD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57" creationId="{29CE498C-6ED9-4777-BCE2-B323535EDE9B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58" creationId="{F5B3B35C-9182-4E8B-B355-3C0F40C3B146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59" creationId="{C1B74803-0B37-4746-8AAF-6EF756A06D9C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60" creationId="{29F9BCA4-71DF-4502-95B1-BF9E2A75FDBD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61" creationId="{19091044-AAC7-4F1E-9917-0C1DAA6E07FA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62" creationId="{0B3ADE78-E503-470A-9EBC-828442C51394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63" creationId="{696625FB-4723-441A-B103-701507F6409A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64" creationId="{06543EFD-98FF-4406-8553-0C885A67674B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65" creationId="{54D074AA-2E20-40E8-A5E4-2C58C726DB92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66" creationId="{48800AC1-B6F2-4367-A522-CE7802BD0924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67" creationId="{1062EA11-4291-4384-A453-B200D1928070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68" creationId="{2DFEAE2A-7E2D-437D-85E7-FA513A8F8EF2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69" creationId="{0E1D0ED9-F36D-44DA-9DEF-54DA6D753472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70" creationId="{25133F0D-79ED-4EF9-9482-1D98364FB113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71" creationId="{48944B8E-D981-4496-AE23-66A9CB0C7659}"/>
          </ac:spMkLst>
        </pc:spChg>
        <pc:spChg chg="add 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72" creationId="{8E0A8694-A2DC-43B8-953E-902C92B7A356}"/>
          </ac:spMkLst>
        </pc:spChg>
        <pc:spChg chg="del mod topLvl">
          <ac:chgData name="Alex Donders" userId="6c141c4989d28091" providerId="LiveId" clId="{E68CE93C-948C-4D1F-AF3D-29E2A2775ED9}" dt="2019-03-15T09:06:53.001" v="821" actId="478"/>
          <ac:spMkLst>
            <pc:docMk/>
            <pc:sldMk cId="28661" sldId="258"/>
            <ac:spMk id="373" creationId="{2B0E0DA9-A360-4CAB-AFF1-532F727BFC24}"/>
          </ac:spMkLst>
        </pc:spChg>
        <pc:spChg chg="add mod">
          <ac:chgData name="Alex Donders" userId="6c141c4989d28091" providerId="LiveId" clId="{E68CE93C-948C-4D1F-AF3D-29E2A2775ED9}" dt="2019-03-15T11:43:43.302" v="1964" actId="14861"/>
          <ac:spMkLst>
            <pc:docMk/>
            <pc:sldMk cId="28661" sldId="258"/>
            <ac:spMk id="374" creationId="{400F6319-8EE0-415F-9E83-09B30F5BA984}"/>
          </ac:spMkLst>
        </pc:spChg>
        <pc:spChg chg="add mod">
          <ac:chgData name="Alex Donders" userId="6c141c4989d28091" providerId="LiveId" clId="{E68CE93C-948C-4D1F-AF3D-29E2A2775ED9}" dt="2019-03-15T11:44:29.473" v="1968" actId="14861"/>
          <ac:spMkLst>
            <pc:docMk/>
            <pc:sldMk cId="28661" sldId="258"/>
            <ac:spMk id="375" creationId="{26D93834-71B4-46D6-B278-2179962C0DD2}"/>
          </ac:spMkLst>
        </pc:spChg>
        <pc:spChg chg="add mod">
          <ac:chgData name="Alex Donders" userId="6c141c4989d28091" providerId="LiveId" clId="{E68CE93C-948C-4D1F-AF3D-29E2A2775ED9}" dt="2019-03-15T11:44:30.649" v="1969" actId="14861"/>
          <ac:spMkLst>
            <pc:docMk/>
            <pc:sldMk cId="28661" sldId="258"/>
            <ac:spMk id="376" creationId="{25A542C6-D5A1-4C89-9122-C02F74406599}"/>
          </ac:spMkLst>
        </pc:spChg>
        <pc:grpChg chg="add del mod">
          <ac:chgData name="Alex Donders" userId="6c141c4989d28091" providerId="LiveId" clId="{E68CE93C-948C-4D1F-AF3D-29E2A2775ED9}" dt="2019-03-15T08:38:19.389" v="422" actId="165"/>
          <ac:grpSpMkLst>
            <pc:docMk/>
            <pc:sldMk cId="28661" sldId="258"/>
            <ac:grpSpMk id="3" creationId="{86A46810-8D60-41FD-B872-9FEF443305A3}"/>
          </ac:grpSpMkLst>
        </pc:grpChg>
        <pc:grpChg chg="add del mod">
          <ac:chgData name="Alex Donders" userId="6c141c4989d28091" providerId="LiveId" clId="{E68CE93C-948C-4D1F-AF3D-29E2A2775ED9}" dt="2019-03-15T08:52:40.135" v="577" actId="165"/>
          <ac:grpSpMkLst>
            <pc:docMk/>
            <pc:sldMk cId="28661" sldId="258"/>
            <ac:grpSpMk id="9" creationId="{8E08A2A0-B9FB-445D-B30F-7803408A30FB}"/>
          </ac:grpSpMkLst>
        </pc:grpChg>
        <pc:grpChg chg="add del mod topLvl">
          <ac:chgData name="Alex Donders" userId="6c141c4989d28091" providerId="LiveId" clId="{E68CE93C-948C-4D1F-AF3D-29E2A2775ED9}" dt="2019-03-15T09:01:54.390" v="752" actId="165"/>
          <ac:grpSpMkLst>
            <pc:docMk/>
            <pc:sldMk cId="28661" sldId="258"/>
            <ac:grpSpMk id="10" creationId="{29120586-94B5-4669-A4CA-B053567CF939}"/>
          </ac:grpSpMkLst>
        </pc:grpChg>
        <pc:grpChg chg="add del mod">
          <ac:chgData name="Alex Donders" userId="6c141c4989d28091" providerId="LiveId" clId="{E68CE93C-948C-4D1F-AF3D-29E2A2775ED9}" dt="2019-03-15T09:01:50.774" v="751" actId="165"/>
          <ac:grpSpMkLst>
            <pc:docMk/>
            <pc:sldMk cId="28661" sldId="258"/>
            <ac:grpSpMk id="11" creationId="{58558A4A-28FA-4B34-A7A4-0F1E23F0BE04}"/>
          </ac:grpSpMkLst>
        </pc:grpChg>
        <pc:grpChg chg="add del mod">
          <ac:chgData name="Alex Donders" userId="6c141c4989d28091" providerId="LiveId" clId="{E68CE93C-948C-4D1F-AF3D-29E2A2775ED9}" dt="2019-03-15T08:52:15.334" v="574" actId="165"/>
          <ac:grpSpMkLst>
            <pc:docMk/>
            <pc:sldMk cId="28661" sldId="258"/>
            <ac:grpSpMk id="331" creationId="{7BDC8ADC-8B49-46F1-B649-6BC8160F5E61}"/>
          </ac:grpSpMkLst>
        </pc:grpChg>
        <pc:graphicFrameChg chg="add del mod">
          <ac:chgData name="Alex Donders" userId="6c141c4989d28091" providerId="LiveId" clId="{E68CE93C-948C-4D1F-AF3D-29E2A2775ED9}" dt="2019-03-15T09:07:58.429" v="823" actId="478"/>
          <ac:graphicFrameMkLst>
            <pc:docMk/>
            <pc:sldMk cId="28661" sldId="258"/>
            <ac:graphicFrameMk id="14" creationId="{A766F6FB-ADC7-42D6-92E3-38C1B96F278B}"/>
          </ac:graphicFrameMkLst>
        </pc:graphicFrameChg>
        <pc:graphicFrameChg chg="add mod modGraphic">
          <ac:chgData name="Alex Donders" userId="6c141c4989d28091" providerId="LiveId" clId="{E68CE93C-948C-4D1F-AF3D-29E2A2775ED9}" dt="2019-03-15T11:44:14.418" v="1965" actId="14861"/>
          <ac:graphicFrameMkLst>
            <pc:docMk/>
            <pc:sldMk cId="28661" sldId="258"/>
            <ac:graphicFrameMk id="15" creationId="{F1E152F2-C5B8-4B28-A551-AB65911F92BE}"/>
          </ac:graphicFrameMkLst>
        </pc:graphicFrameChg>
      </pc:sldChg>
      <pc:sldChg chg="addSp delSp modSp add ord">
        <pc:chgData name="Alex Donders" userId="6c141c4989d28091" providerId="LiveId" clId="{E68CE93C-948C-4D1F-AF3D-29E2A2775ED9}" dt="2019-03-17T13:54:54.156" v="3314" actId="13822"/>
        <pc:sldMkLst>
          <pc:docMk/>
          <pc:sldMk cId="4061003354" sldId="259"/>
        </pc:sldMkLst>
        <pc:spChg chg="add mod">
          <ac:chgData name="Alex Donders" userId="6c141c4989d28091" providerId="LiveId" clId="{E68CE93C-948C-4D1F-AF3D-29E2A2775ED9}" dt="2019-03-17T13:42:54.420" v="2747" actId="1035"/>
          <ac:spMkLst>
            <pc:docMk/>
            <pc:sldMk cId="4061003354" sldId="259"/>
            <ac:spMk id="2" creationId="{2E8CD37B-F38D-4A1D-BFE1-1C33355F9817}"/>
          </ac:spMkLst>
        </pc:spChg>
        <pc:spChg chg="add mod">
          <ac:chgData name="Alex Donders" userId="6c141c4989d28091" providerId="LiveId" clId="{E68CE93C-948C-4D1F-AF3D-29E2A2775ED9}" dt="2019-03-17T13:42:54.420" v="2747" actId="1035"/>
          <ac:spMkLst>
            <pc:docMk/>
            <pc:sldMk cId="4061003354" sldId="259"/>
            <ac:spMk id="3" creationId="{7D1676BD-1BFA-4CED-B7E2-67D010D26FA2}"/>
          </ac:spMkLst>
        </pc:spChg>
        <pc:spChg chg="del">
          <ac:chgData name="Alex Donders" userId="6c141c4989d28091" providerId="LiveId" clId="{E68CE93C-948C-4D1F-AF3D-29E2A2775ED9}" dt="2019-03-17T13:20:20.305" v="2044" actId="478"/>
          <ac:spMkLst>
            <pc:docMk/>
            <pc:sldMk cId="4061003354" sldId="259"/>
            <ac:spMk id="4" creationId="{3B3243B9-3966-4537-9330-C7C718C5D8AE}"/>
          </ac:spMkLst>
        </pc:spChg>
        <pc:spChg chg="del">
          <ac:chgData name="Alex Donders" userId="6c141c4989d28091" providerId="LiveId" clId="{E68CE93C-948C-4D1F-AF3D-29E2A2775ED9}" dt="2019-03-17T13:20:20.305" v="2044" actId="478"/>
          <ac:spMkLst>
            <pc:docMk/>
            <pc:sldMk cId="4061003354" sldId="259"/>
            <ac:spMk id="5" creationId="{F524037D-9D00-4141-AA1F-B0C8D38D0C3F}"/>
          </ac:spMkLst>
        </pc:spChg>
        <pc:spChg chg="del">
          <ac:chgData name="Alex Donders" userId="6c141c4989d28091" providerId="LiveId" clId="{E68CE93C-948C-4D1F-AF3D-29E2A2775ED9}" dt="2019-03-17T13:20:20.305" v="2044" actId="478"/>
          <ac:spMkLst>
            <pc:docMk/>
            <pc:sldMk cId="4061003354" sldId="259"/>
            <ac:spMk id="6" creationId="{10A6DDA2-E12C-4611-ACD0-957BFF2D43E0}"/>
          </ac:spMkLst>
        </pc:spChg>
        <pc:spChg chg="del">
          <ac:chgData name="Alex Donders" userId="6c141c4989d28091" providerId="LiveId" clId="{E68CE93C-948C-4D1F-AF3D-29E2A2775ED9}" dt="2019-03-17T13:20:20.305" v="2044" actId="478"/>
          <ac:spMkLst>
            <pc:docMk/>
            <pc:sldMk cId="4061003354" sldId="259"/>
            <ac:spMk id="7" creationId="{D22BAB1F-3F8B-4A43-A88F-7C35073991A2}"/>
          </ac:spMkLst>
        </pc:spChg>
        <pc:spChg chg="del">
          <ac:chgData name="Alex Donders" userId="6c141c4989d28091" providerId="LiveId" clId="{E68CE93C-948C-4D1F-AF3D-29E2A2775ED9}" dt="2019-03-17T13:20:20.305" v="2044" actId="478"/>
          <ac:spMkLst>
            <pc:docMk/>
            <pc:sldMk cId="4061003354" sldId="259"/>
            <ac:spMk id="8" creationId="{76B9B733-2476-48A3-A692-3686C381E1D1}"/>
          </ac:spMkLst>
        </pc:spChg>
        <pc:spChg chg="add mod">
          <ac:chgData name="Alex Donders" userId="6c141c4989d28091" providerId="LiveId" clId="{E68CE93C-948C-4D1F-AF3D-29E2A2775ED9}" dt="2019-03-17T13:42:54.420" v="2747" actId="1035"/>
          <ac:spMkLst>
            <pc:docMk/>
            <pc:sldMk cId="4061003354" sldId="259"/>
            <ac:spMk id="9" creationId="{3C55D624-5926-4FDA-AECB-1AC753C7B415}"/>
          </ac:spMkLst>
        </pc:spChg>
        <pc:spChg chg="add mod">
          <ac:chgData name="Alex Donders" userId="6c141c4989d28091" providerId="LiveId" clId="{E68CE93C-948C-4D1F-AF3D-29E2A2775ED9}" dt="2019-03-17T13:54:54.156" v="3314" actId="13822"/>
          <ac:spMkLst>
            <pc:docMk/>
            <pc:sldMk cId="4061003354" sldId="259"/>
            <ac:spMk id="12" creationId="{A5D68B8E-EF3E-4834-9A16-0AA071A836E3}"/>
          </ac:spMkLst>
        </pc:spChg>
        <pc:spChg chg="add mod">
          <ac:chgData name="Alex Donders" userId="6c141c4989d28091" providerId="LiveId" clId="{E68CE93C-948C-4D1F-AF3D-29E2A2775ED9}" dt="2019-03-17T13:42:54.420" v="2747" actId="1035"/>
          <ac:spMkLst>
            <pc:docMk/>
            <pc:sldMk cId="4061003354" sldId="259"/>
            <ac:spMk id="14" creationId="{E24EB62F-A361-4FCF-8F5C-9FF09169EBF4}"/>
          </ac:spMkLst>
        </pc:spChg>
        <pc:spChg chg="add mod">
          <ac:chgData name="Alex Donders" userId="6c141c4989d28091" providerId="LiveId" clId="{E68CE93C-948C-4D1F-AF3D-29E2A2775ED9}" dt="2019-03-17T13:42:54.420" v="2747" actId="1035"/>
          <ac:spMkLst>
            <pc:docMk/>
            <pc:sldMk cId="4061003354" sldId="259"/>
            <ac:spMk id="15" creationId="{530C266F-6513-4AC7-B586-239F2B849A91}"/>
          </ac:spMkLst>
        </pc:spChg>
        <pc:spChg chg="add mod">
          <ac:chgData name="Alex Donders" userId="6c141c4989d28091" providerId="LiveId" clId="{E68CE93C-948C-4D1F-AF3D-29E2A2775ED9}" dt="2019-03-17T13:42:54.420" v="2747" actId="1035"/>
          <ac:spMkLst>
            <pc:docMk/>
            <pc:sldMk cId="4061003354" sldId="259"/>
            <ac:spMk id="16" creationId="{F4F910E9-D065-410B-B91F-90A860C93CAB}"/>
          </ac:spMkLst>
        </pc:spChg>
        <pc:spChg chg="add mod">
          <ac:chgData name="Alex Donders" userId="6c141c4989d28091" providerId="LiveId" clId="{E68CE93C-948C-4D1F-AF3D-29E2A2775ED9}" dt="2019-03-17T13:42:54.420" v="2747" actId="1035"/>
          <ac:spMkLst>
            <pc:docMk/>
            <pc:sldMk cId="4061003354" sldId="259"/>
            <ac:spMk id="19" creationId="{A5E0BE37-5B8C-49FA-9328-19A29F150145}"/>
          </ac:spMkLst>
        </pc:spChg>
        <pc:spChg chg="add mod">
          <ac:chgData name="Alex Donders" userId="6c141c4989d28091" providerId="LiveId" clId="{E68CE93C-948C-4D1F-AF3D-29E2A2775ED9}" dt="2019-03-17T13:43:02.372" v="2749" actId="1035"/>
          <ac:spMkLst>
            <pc:docMk/>
            <pc:sldMk cId="4061003354" sldId="259"/>
            <ac:spMk id="22" creationId="{5423FC67-8614-4A4C-9BF3-F19589F921B6}"/>
          </ac:spMkLst>
        </pc:spChg>
        <pc:spChg chg="del">
          <ac:chgData name="Alex Donders" userId="6c141c4989d28091" providerId="LiveId" clId="{E68CE93C-948C-4D1F-AF3D-29E2A2775ED9}" dt="2019-03-17T13:20:20.305" v="2044" actId="478"/>
          <ac:spMkLst>
            <pc:docMk/>
            <pc:sldMk cId="4061003354" sldId="259"/>
            <ac:spMk id="305" creationId="{43E5B77F-C4B4-4135-A4DF-37D1C04C6C38}"/>
          </ac:spMkLst>
        </pc:spChg>
        <pc:spChg chg="del">
          <ac:chgData name="Alex Donders" userId="6c141c4989d28091" providerId="LiveId" clId="{E68CE93C-948C-4D1F-AF3D-29E2A2775ED9}" dt="2019-03-17T13:20:20.305" v="2044" actId="478"/>
          <ac:spMkLst>
            <pc:docMk/>
            <pc:sldMk cId="4061003354" sldId="259"/>
            <ac:spMk id="307" creationId="{BC5AA7F9-CDCE-448E-BA6D-D7835A0B5241}"/>
          </ac:spMkLst>
        </pc:spChg>
        <pc:spChg chg="del">
          <ac:chgData name="Alex Donders" userId="6c141c4989d28091" providerId="LiveId" clId="{E68CE93C-948C-4D1F-AF3D-29E2A2775ED9}" dt="2019-03-17T13:20:20.305" v="2044" actId="478"/>
          <ac:spMkLst>
            <pc:docMk/>
            <pc:sldMk cId="4061003354" sldId="259"/>
            <ac:spMk id="309" creationId="{757E83EA-11DE-4F2B-A027-0CFCEA8999B1}"/>
          </ac:spMkLst>
        </pc:spChg>
        <pc:spChg chg="del">
          <ac:chgData name="Alex Donders" userId="6c141c4989d28091" providerId="LiveId" clId="{E68CE93C-948C-4D1F-AF3D-29E2A2775ED9}" dt="2019-03-17T13:20:20.305" v="2044" actId="478"/>
          <ac:spMkLst>
            <pc:docMk/>
            <pc:sldMk cId="4061003354" sldId="259"/>
            <ac:spMk id="310" creationId="{7B09ABA8-39FB-4D5B-A5FA-0494BDDD284A}"/>
          </ac:spMkLst>
        </pc:spChg>
        <pc:spChg chg="del">
          <ac:chgData name="Alex Donders" userId="6c141c4989d28091" providerId="LiveId" clId="{E68CE93C-948C-4D1F-AF3D-29E2A2775ED9}" dt="2019-03-17T13:20:20.305" v="2044" actId="478"/>
          <ac:spMkLst>
            <pc:docMk/>
            <pc:sldMk cId="4061003354" sldId="259"/>
            <ac:spMk id="311" creationId="{3BB33834-13F0-492D-B391-8C2AF3568E72}"/>
          </ac:spMkLst>
        </pc:spChg>
        <pc:spChg chg="del">
          <ac:chgData name="Alex Donders" userId="6c141c4989d28091" providerId="LiveId" clId="{E68CE93C-948C-4D1F-AF3D-29E2A2775ED9}" dt="2019-03-17T13:20:20.305" v="2044" actId="478"/>
          <ac:spMkLst>
            <pc:docMk/>
            <pc:sldMk cId="4061003354" sldId="259"/>
            <ac:spMk id="313" creationId="{DA1E1327-29CE-4474-A43F-D53F2825FB04}"/>
          </ac:spMkLst>
        </pc:spChg>
        <pc:graphicFrameChg chg="add del mod">
          <ac:chgData name="Alex Donders" userId="6c141c4989d28091" providerId="LiveId" clId="{E68CE93C-948C-4D1F-AF3D-29E2A2775ED9}" dt="2019-03-17T13:35:50.578" v="2260" actId="3680"/>
          <ac:graphicFrameMkLst>
            <pc:docMk/>
            <pc:sldMk cId="4061003354" sldId="259"/>
            <ac:graphicFrameMk id="10" creationId="{9C2B9325-56F3-47C5-A2AC-2D2346C6C599}"/>
          </ac:graphicFrameMkLst>
        </pc:graphicFrameChg>
        <pc:graphicFrameChg chg="add mod modGraphic">
          <ac:chgData name="Alex Donders" userId="6c141c4989d28091" providerId="LiveId" clId="{E68CE93C-948C-4D1F-AF3D-29E2A2775ED9}" dt="2019-03-17T13:52:49.091" v="3269" actId="1076"/>
          <ac:graphicFrameMkLst>
            <pc:docMk/>
            <pc:sldMk cId="4061003354" sldId="259"/>
            <ac:graphicFrameMk id="11" creationId="{D5FE8060-4E29-4F08-BE60-A34F03C35297}"/>
          </ac:graphicFrameMkLst>
        </pc:graphicFrameChg>
        <pc:graphicFrameChg chg="add mod modGraphic">
          <ac:chgData name="Alex Donders" userId="6c141c4989d28091" providerId="LiveId" clId="{E68CE93C-948C-4D1F-AF3D-29E2A2775ED9}" dt="2019-03-17T13:54:15.332" v="3313" actId="20577"/>
          <ac:graphicFrameMkLst>
            <pc:docMk/>
            <pc:sldMk cId="4061003354" sldId="259"/>
            <ac:graphicFrameMk id="24" creationId="{195EDAA3-FA52-437A-97A4-F1F777DB2F39}"/>
          </ac:graphicFrameMkLst>
        </pc:graphicFrameChg>
      </pc:sldChg>
      <pc:sldChg chg="addSp delSp modSp add">
        <pc:chgData name="Alex Donders" userId="6c141c4989d28091" providerId="LiveId" clId="{E68CE93C-948C-4D1F-AF3D-29E2A2775ED9}" dt="2019-04-01T19:10:51.396" v="4526" actId="14100"/>
        <pc:sldMkLst>
          <pc:docMk/>
          <pc:sldMk cId="3649006094" sldId="261"/>
        </pc:sldMkLst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" creationId="{D58AFD73-2EFA-45F5-B876-77665029BC39}"/>
          </ac:spMkLst>
        </pc:spChg>
        <pc:spChg chg="add del mod">
          <ac:chgData name="Alex Donders" userId="6c141c4989d28091" providerId="LiveId" clId="{E68CE93C-948C-4D1F-AF3D-29E2A2775ED9}" dt="2019-03-19T09:19:55.921" v="3479" actId="478"/>
          <ac:spMkLst>
            <pc:docMk/>
            <pc:sldMk cId="3649006094" sldId="261"/>
            <ac:spMk id="3" creationId="{E92C1E41-AED9-4059-A6A7-5BAF5996A9FD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4" creationId="{3B3243B9-3966-4537-9330-C7C718C5D8AE}"/>
          </ac:spMkLst>
        </pc:spChg>
        <pc:spChg chg="mod">
          <ac:chgData name="Alex Donders" userId="6c141c4989d28091" providerId="LiveId" clId="{E68CE93C-948C-4D1F-AF3D-29E2A2775ED9}" dt="2019-03-19T10:51:29.147" v="4079" actId="1076"/>
          <ac:spMkLst>
            <pc:docMk/>
            <pc:sldMk cId="3649006094" sldId="261"/>
            <ac:spMk id="5" creationId="{F524037D-9D00-4141-AA1F-B0C8D38D0C3F}"/>
          </ac:spMkLst>
        </pc:spChg>
        <pc:spChg chg="del mod">
          <ac:chgData name="Alex Donders" userId="6c141c4989d28091" providerId="LiveId" clId="{E68CE93C-948C-4D1F-AF3D-29E2A2775ED9}" dt="2019-03-19T09:07:37.576" v="3320" actId="478"/>
          <ac:spMkLst>
            <pc:docMk/>
            <pc:sldMk cId="3649006094" sldId="261"/>
            <ac:spMk id="12" creationId="{43945463-F225-49BE-9E5F-C9D7EE491DAB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3" creationId="{36C134A0-46A7-4E42-A025-0E44E1AD13B6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8" creationId="{16634311-6C7B-4E0D-B6F4-267F8C277A22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9" creationId="{6212DA75-58D6-4421-9FA0-AA3693CF1B73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0" creationId="{09DEE8BE-4496-4E83-9859-B77C09DAF980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1" creationId="{4C7CB6CC-1927-4696-91DC-FE4AF8ACF815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3" creationId="{951886D8-7F42-4CCF-8C31-DA2139F7D07C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32" creationId="{3DE01DDC-32D7-4C9F-9305-F17A4AED06D4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33" creationId="{868EE1FC-1AF3-4448-A9F8-CD2F43B5F499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34" creationId="{A3DB63DC-D309-462A-8BA9-75E2DB6DA502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35" creationId="{869E3DDA-03E1-4172-800D-043766E36501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36" creationId="{8A9D1239-C312-4232-B638-916F10EBB57E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43" creationId="{5BFBE551-7B97-444F-B96B-63DCD183E77F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44" creationId="{1C3511F6-FEA9-490F-8116-846478F80B34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45" creationId="{6E357AC2-1EF1-495D-AA91-3FA93E2A7A3C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46" creationId="{596C0949-6107-4372-BCAF-5E90059BCE2F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47" creationId="{50590F4F-FAA2-46DB-88B4-EDDE65DD69B6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48" creationId="{E53D2B74-828A-40FF-86B4-11CFA999A355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49" creationId="{2E2D4DA8-4349-48B0-874E-BCAE2E2E3E2B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50" creationId="{F3E3D88F-964D-47D0-86D2-1FED09158B66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51" creationId="{92EA2F01-731A-4C91-9DCE-F0CBB48E76CB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52" creationId="{948D00D4-78A5-43E1-B50B-A7B1FDFCC0F3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53" creationId="{688AA933-03C1-4985-80EC-01F92A30B4E5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54" creationId="{D6968381-D319-403A-BF40-C76F3011E747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55" creationId="{67225EDA-8076-4A6C-824C-4CF164F3507E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56" creationId="{A90EEAD0-FE37-40DD-B770-07D5FD50337C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57" creationId="{A355B6E9-C714-48CD-BDBB-F12A20F66B4D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90" creationId="{0A3F7857-1496-4BB7-A226-A34FC2406FC7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91" creationId="{A036EDCD-62B5-4D99-92C3-424727CAEB19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92" creationId="{1EECB30E-1BE4-45D6-B7C6-5A2911148E4A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93" creationId="{B4FDD911-76C4-40BD-A3F1-63A8AC15CCC4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94" creationId="{801EDC02-7A40-4F66-BFA9-60A87FEE3002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95" creationId="{23F1E436-A255-4C65-93BA-EC707CC6A56F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96" creationId="{F6F6641B-A4AC-48FB-B2E4-A9861232AF0A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97" creationId="{FF73083E-5897-4EDE-97A3-39F57A0CC811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98" creationId="{035E7463-6E4D-4574-BCF2-E492C59BB546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99" creationId="{E1D1130F-ADBC-4C13-BEC4-FF8D2AF2BFC2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00" creationId="{DD75AB32-4186-4963-B3AD-4D6365989ACE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01" creationId="{7B899B10-5E34-4421-9DF5-6B9CE22DE035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02" creationId="{8069E99D-5C4F-4F2B-AF53-8288C1A0D45E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03" creationId="{E339D029-9562-4871-9166-6F70CA33069B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04" creationId="{8A5D5CE3-4A2A-417D-A56E-FDF99A809EFC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05" creationId="{BDC3E7A5-C366-4AF9-A9B3-4BE6D4FF2DB2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06" creationId="{C2C4AF04-DE5E-49ED-8990-5B42F6087F53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07" creationId="{375F91A2-8BFC-4E7C-937D-2A11BC8B590B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08" creationId="{D49CAB01-846E-49A7-99A2-3F116F8616E2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09" creationId="{194E45B9-AB6B-435D-9DC1-2CB5EEA0C934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10" creationId="{DC4DEC13-09FD-46D2-8C6F-9D03A814213B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11" creationId="{A110B960-0C67-491C-9744-92400408AC85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12" creationId="{9CDDF021-40D8-45F8-B962-B9E168D45449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13" creationId="{1A6F1DAE-11B7-439D-97DB-505F2021D549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14" creationId="{CE4C78A6-F37A-4E4C-8A99-848797F9DA0F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15" creationId="{C87F7DCA-ADFF-4EA5-90A9-D06B26D17D91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16" creationId="{187CE429-6BBC-4B29-8860-9E7BF2A1C535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17" creationId="{B289F4F0-7652-4968-A197-A7043FB65C04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18" creationId="{70F10018-C863-4F36-B5B2-B64B7276D877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19" creationId="{EE08BB41-E30E-4FDF-9AF0-5E61044EAF67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20" creationId="{E959A181-D36E-492C-85F5-22E3B13758E9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21" creationId="{1D5268BC-E5CD-457A-A9FF-E1E820CDB5F1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22" creationId="{C671458B-7F2A-4F0D-A755-D519DB59FA3E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23" creationId="{90ED6D4F-8E9D-4A15-A1DF-3334D1E07647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24" creationId="{3485D2F1-4909-4451-904F-800492D2675F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26" creationId="{CDB91700-2695-4068-8330-2768EE64D638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27" creationId="{FD51155D-9092-43E7-B971-112E7AA2DA1D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28" creationId="{7629E091-E5D3-4D18-999F-28034B0CEB03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29" creationId="{E7A2B19E-D30B-4142-A543-A2F392092056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30" creationId="{73A2755C-10B7-42D6-8E14-795022E2E588}"/>
          </ac:spMkLst>
        </pc:spChg>
        <pc:spChg chg="del mod">
          <ac:chgData name="Alex Donders" userId="6c141c4989d28091" providerId="LiveId" clId="{E68CE93C-948C-4D1F-AF3D-29E2A2775ED9}" dt="2019-03-19T09:07:40.841" v="3323" actId="478"/>
          <ac:spMkLst>
            <pc:docMk/>
            <pc:sldMk cId="3649006094" sldId="261"/>
            <ac:spMk id="179" creationId="{537A02BE-5B27-4859-810A-6EC01F35D3E2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82" creationId="{F14DC7FD-2F69-4BDA-BA14-F79024B315A7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84" creationId="{D7AEA7B3-FB0E-40DE-85DA-937DA86F2755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85" creationId="{ABDA6BBB-01A0-4948-ACE7-6A2158ED9471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86" creationId="{1374BD5C-08E3-4CA0-873B-9E2B8A2ABFCB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87" creationId="{C7904020-6376-4B4B-8A7B-899B559ED775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88" creationId="{FFB719B3-99B0-4032-8342-B0359452BB79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89" creationId="{DF116DDC-2E0C-4BE8-8C5B-090276DFA946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90" creationId="{D9E017EE-AFBF-47B6-A1EA-5D893B558FDE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91" creationId="{85C8E067-B258-4FB5-B6A5-E9D8140C884F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92" creationId="{D84EC30B-3924-4CF0-B88F-897E96AD83C3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93" creationId="{3525F8EC-3DD0-4BC4-A327-1C7F03B843B1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94" creationId="{9D0D06C9-5645-4154-B8B8-0D2E455B4CC6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95" creationId="{152A775B-A1B3-49D8-865B-9314F7C1F601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96" creationId="{E2E36E12-535E-4C59-99BE-423E53FEB52C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97" creationId="{73302289-2A0C-484B-A442-069BFC08C134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98" creationId="{84D0BFCB-62FC-436D-B340-86754BCAE6A4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199" creationId="{45AF9E23-A5D6-49A2-BA2C-0D5B6A27AF04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00" creationId="{2FEDBF27-1BB9-4BAC-917B-1F6939047F4F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01" creationId="{DF8F3935-3ECB-4303-929B-F66DB1297453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02" creationId="{654B763F-CE10-41C3-B7AA-5810E93902E5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03" creationId="{7E1C2044-CFAC-4AD8-9D18-7F4DCE43DE1C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04" creationId="{0AAF1B12-B589-48E3-8DF1-5E08FB5DB6F0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05" creationId="{2C330093-CAD8-4D8A-9568-BE3943F6D05F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06" creationId="{299A09B9-11D0-42C8-92D4-D80A83F3FA1A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07" creationId="{E2139392-A844-4B54-BFB1-A9A26D9C6ABF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08" creationId="{5927A6A1-2726-482E-9600-E27C8C34686E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09" creationId="{B32A8FDD-F838-4DE8-93DC-B15E5C18F647}"/>
          </ac:spMkLst>
        </pc:spChg>
        <pc:spChg chg="add mod">
          <ac:chgData name="Alex Donders" userId="6c141c4989d28091" providerId="LiveId" clId="{E68CE93C-948C-4D1F-AF3D-29E2A2775ED9}" dt="2019-03-19T09:54:17.230" v="4076" actId="14100"/>
          <ac:spMkLst>
            <pc:docMk/>
            <pc:sldMk cId="3649006094" sldId="261"/>
            <ac:spMk id="211" creationId="{53A5B44A-E318-4056-B6FA-E76C14ADC226}"/>
          </ac:spMkLst>
        </pc:spChg>
        <pc:spChg chg="add mod">
          <ac:chgData name="Alex Donders" userId="6c141c4989d28091" providerId="LiveId" clId="{E68CE93C-948C-4D1F-AF3D-29E2A2775ED9}" dt="2019-03-19T09:54:17.230" v="4076" actId="14100"/>
          <ac:spMkLst>
            <pc:docMk/>
            <pc:sldMk cId="3649006094" sldId="261"/>
            <ac:spMk id="212" creationId="{B9553B30-B1ED-4A95-A621-FC26587BAEAC}"/>
          </ac:spMkLst>
        </pc:spChg>
        <pc:spChg chg="add del mod">
          <ac:chgData name="Alex Donders" userId="6c141c4989d28091" providerId="LiveId" clId="{E68CE93C-948C-4D1F-AF3D-29E2A2775ED9}" dt="2019-03-19T09:19:55.921" v="3479" actId="478"/>
          <ac:spMkLst>
            <pc:docMk/>
            <pc:sldMk cId="3649006094" sldId="261"/>
            <ac:spMk id="213" creationId="{FAAE93F5-D5EE-47C7-AB3C-768021908EEC}"/>
          </ac:spMkLst>
        </pc:spChg>
        <pc:spChg chg="add del mod">
          <ac:chgData name="Alex Donders" userId="6c141c4989d28091" providerId="LiveId" clId="{E68CE93C-948C-4D1F-AF3D-29E2A2775ED9}" dt="2019-03-19T09:19:57.745" v="3481" actId="478"/>
          <ac:spMkLst>
            <pc:docMk/>
            <pc:sldMk cId="3649006094" sldId="261"/>
            <ac:spMk id="214" creationId="{CD01085F-324D-4909-A37E-21F200BFEBEF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15" creationId="{EE31915F-B2D8-4E61-9C5A-00BBCDEEC623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16" creationId="{971A78D9-4BDD-4554-8BA9-C3029C4A3651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17" creationId="{5D7CEF68-7CDD-4E1E-8A44-EE094BF1336D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18" creationId="{D76825A8-EC6C-4B08-87EE-E99EB5464AB5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19" creationId="{6440221E-B64C-4E77-9F17-7269981A86D5}"/>
          </ac:spMkLst>
        </pc:spChg>
        <pc:spChg chg="add del mod">
          <ac:chgData name="Alex Donders" userId="6c141c4989d28091" providerId="LiveId" clId="{E68CE93C-948C-4D1F-AF3D-29E2A2775ED9}" dt="2019-03-19T09:19:55.921" v="3479" actId="478"/>
          <ac:spMkLst>
            <pc:docMk/>
            <pc:sldMk cId="3649006094" sldId="261"/>
            <ac:spMk id="220" creationId="{4C2A28E0-2AB9-4977-9A8F-DC1A2C45093B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21" creationId="{80362075-1B10-4A97-AC02-C7029397AB59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22" creationId="{61AA6636-34E2-43AC-9871-AF9623663D5F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23" creationId="{AAAAD8F8-8BCA-4729-9490-E124A44EEB17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24" creationId="{E5330E8B-C3AA-4D1D-9230-35DAADEA02C3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25" creationId="{6ACEB69D-7889-4617-BB1A-1054F5F73458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26" creationId="{10805A97-F946-4A05-A475-A7FBA787F7D9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27" creationId="{6CFA9588-22A3-4A50-8C21-D051133A9DF3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28" creationId="{18573117-1B5E-463A-B4CC-F00E3DEB59AF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29" creationId="{53226858-DCD3-45A6-8FFE-8A3178E587F9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30" creationId="{DC910611-4200-43D9-A5BE-DB1BFF39A097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31" creationId="{66063D4D-A22D-4792-AAB8-23F9B5CAC51E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32" creationId="{4302BD28-35C3-45AA-90E2-C3D602F5DE0B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33" creationId="{C47328FC-7E93-4D10-B6FC-FFB806864270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34" creationId="{B3B6F030-3C73-4FEF-AA83-53CFEFFFA79F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35" creationId="{F53D3AD1-B527-4327-868B-51CB81C3F1B4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36" creationId="{4458E230-DF8C-4CBE-8424-14628AE7FF9A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37" creationId="{1E9D5B34-68D8-440B-A550-9B4B2E1FD8A1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38" creationId="{3DFB5E8A-8F91-40CF-96D8-588F671BF80C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39" creationId="{A0CF70E8-C5B8-4CFC-AE25-9AF02309836D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40" creationId="{7C42FBBC-CDFE-46A3-A0F9-19F60A63C414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41" creationId="{57A87921-BA5F-454E-916A-E8910E2F7292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42" creationId="{67918CE8-06B1-42F3-9996-1703DF113B1F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43" creationId="{D1A784B8-1C75-4B4E-A633-8B7C084D555C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44" creationId="{05B7A3E9-5B45-4C41-860C-C871555F314F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45" creationId="{4F8C8DBA-50A4-4272-A21C-6D67CBD7F719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46" creationId="{AFED2F40-9C56-474A-BD36-1FBD5883838E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47" creationId="{1EC6BFBD-3E8E-4DA9-9F02-FD4160388410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48" creationId="{0CD94015-A637-4082-930C-6F0C3DA69306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49" creationId="{E2B8AC87-5632-441E-8A10-A86EA2F25348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50" creationId="{8D56AB25-96F4-4741-98B8-2179E8BE12E7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51" creationId="{20EF43DE-1F23-4F6A-9CFE-0C795F092A53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52" creationId="{49668C96-185A-4F28-BD4A-7AB09B20F2C6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53" creationId="{05F2F147-C6AE-474E-9652-83970A7DCD9D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54" creationId="{833C73C5-EAD6-479A-9032-8299C24F26A4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55" creationId="{6B8D983F-ED22-4A15-93F8-5A22FE01EBEE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56" creationId="{AD72FA7A-BFF6-418D-89F2-CCC5194509E4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57" creationId="{A6A1C517-283B-456E-A5A1-4A8393D87C27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58" creationId="{1C371A5B-08BC-4832-B3F5-C98FD6058061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59" creationId="{DD617663-FD95-4517-B9A6-0091ABA71B84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60" creationId="{D84A23DD-349A-4782-A2F0-50FEC3198929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61" creationId="{2129BDB9-01A6-4739-A8BB-15877BF2BF0B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62" creationId="{B20D4D0D-2EE2-41E7-B851-F2A54717D934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63" creationId="{24BCA164-E2DD-4E92-85CA-901A6C5B8936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64" creationId="{6C33955A-95A2-4C1E-82B3-F644A18D3283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65" creationId="{22B1DEF4-4F25-4AAD-8705-7A84E762B0D9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66" creationId="{5DE64C04-2E0A-4A80-8065-EEAE32CCA891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67" creationId="{5428BEB0-5C23-4374-9E13-FDDC87676921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68" creationId="{5BF6C457-9EAC-4073-B7D9-239159688A0D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69" creationId="{D63FB046-CA77-44F8-87F4-909B2010A119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70" creationId="{A4B535E4-8A7B-4318-A370-CFC8E3485B08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71" creationId="{EA414C9B-9931-42C6-AD4A-334EB1BB5113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72" creationId="{406191CC-A6FB-4A08-A699-969F62FC4677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73" creationId="{287BC418-E129-4143-9BF1-9146ED21DE0E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74" creationId="{1704AFFD-7A21-4197-B992-53DE4CF63146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75" creationId="{5768FD5E-0F0E-40D0-B37F-124BCB601151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76" creationId="{F485DEEC-9A66-4EEB-A983-B6C7E0EB3E05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77" creationId="{423BF73A-75AD-41D8-9CC8-8CF9CF4F2B1A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78" creationId="{DF6DDE76-7AAF-4CAE-A10D-A4F4E22BBBEA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79" creationId="{4BBE922B-7D41-489B-9F75-BEB9E43015BB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80" creationId="{DC3899AB-B5C3-48AB-ADB6-CAD1C0622748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81" creationId="{F64978C0-0FEE-4A61-B3C6-EFB9C6E7AB4E}"/>
          </ac:spMkLst>
        </pc:spChg>
        <pc:spChg chg="add del mod">
          <ac:chgData name="Alex Donders" userId="6c141c4989d28091" providerId="LiveId" clId="{E68CE93C-948C-4D1F-AF3D-29E2A2775ED9}" dt="2019-03-19T09:19:57.105" v="3480" actId="478"/>
          <ac:spMkLst>
            <pc:docMk/>
            <pc:sldMk cId="3649006094" sldId="261"/>
            <ac:spMk id="282" creationId="{EB7D74A4-4F1D-409E-86AA-39A1FA999BFE}"/>
          </ac:spMkLst>
        </pc:spChg>
        <pc:spChg chg="add del mod">
          <ac:chgData name="Alex Donders" userId="6c141c4989d28091" providerId="LiveId" clId="{E68CE93C-948C-4D1F-AF3D-29E2A2775ED9}" dt="2019-03-19T09:19:55.921" v="3479" actId="478"/>
          <ac:spMkLst>
            <pc:docMk/>
            <pc:sldMk cId="3649006094" sldId="261"/>
            <ac:spMk id="283" creationId="{D4285E4D-D6B2-4C80-A274-74237A10586F}"/>
          </ac:spMkLst>
        </pc:spChg>
        <pc:spChg chg="add del mod">
          <ac:chgData name="Alex Donders" userId="6c141c4989d28091" providerId="LiveId" clId="{E68CE93C-948C-4D1F-AF3D-29E2A2775ED9}" dt="2019-03-19T09:16:25.808" v="3427" actId="478"/>
          <ac:spMkLst>
            <pc:docMk/>
            <pc:sldMk cId="3649006094" sldId="261"/>
            <ac:spMk id="284" creationId="{8395AF78-E125-4DE9-811C-3A86DB5E43CD}"/>
          </ac:spMkLst>
        </pc:spChg>
        <pc:spChg chg="add mod">
          <ac:chgData name="Alex Donders" userId="6c141c4989d28091" providerId="LiveId" clId="{E68CE93C-948C-4D1F-AF3D-29E2A2775ED9}" dt="2019-03-19T09:16:45.921" v="3429" actId="571"/>
          <ac:spMkLst>
            <pc:docMk/>
            <pc:sldMk cId="3649006094" sldId="261"/>
            <ac:spMk id="285" creationId="{624A4432-FB50-449E-A9BF-E9B7955D3B6E}"/>
          </ac:spMkLst>
        </pc:spChg>
        <pc:spChg chg="add mod">
          <ac:chgData name="Alex Donders" userId="6c141c4989d28091" providerId="LiveId" clId="{E68CE93C-948C-4D1F-AF3D-29E2A2775ED9}" dt="2019-03-19T09:16:45.921" v="3429" actId="571"/>
          <ac:spMkLst>
            <pc:docMk/>
            <pc:sldMk cId="3649006094" sldId="261"/>
            <ac:spMk id="286" creationId="{3C847B25-8FDD-402B-918E-1129487208C1}"/>
          </ac:spMkLst>
        </pc:spChg>
        <pc:spChg chg="add mod">
          <ac:chgData name="Alex Donders" userId="6c141c4989d28091" providerId="LiveId" clId="{E68CE93C-948C-4D1F-AF3D-29E2A2775ED9}" dt="2019-03-19T09:16:45.921" v="3429" actId="571"/>
          <ac:spMkLst>
            <pc:docMk/>
            <pc:sldMk cId="3649006094" sldId="261"/>
            <ac:spMk id="287" creationId="{923D3961-218B-4784-A8DC-66024E5CE91A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88" creationId="{995DCFAA-8AB3-412E-9582-49A50B5EF4B6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89" creationId="{FE3339F8-AAC0-476C-941F-44072DC74C0D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90" creationId="{D8EB0CD8-9997-4EA7-9A8D-48419B9AFD9F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91" creationId="{5BA7F66D-9A07-4816-816F-1FA718565734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92" creationId="{DC5A9B89-090F-4F47-8AB5-ABE44D228EC4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93" creationId="{AB550643-3916-438A-AD3C-01506C8B57D7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94" creationId="{3E232201-591C-47BD-B522-56FF4C009FF7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95" creationId="{8D00C6C1-7D57-4407-A191-C701255F85C0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96" creationId="{57472A0B-1EDF-4D68-B9AC-62971B4453C9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97" creationId="{67477606-8131-43AC-90BB-AC93B78E7EFC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98" creationId="{DD26113E-5B45-4020-8DA7-4110EF420CFC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299" creationId="{679DD64B-C9EC-4E4A-97FC-5DD0B513D5BD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300" creationId="{1C5D0269-4E31-44F5-A4DD-CB9D5E1DCACD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301" creationId="{C7CCBBD8-5BF4-4F46-833D-D95F4D868CED}"/>
          </ac:spMkLst>
        </pc:spChg>
        <pc:spChg chg="add mod">
          <ac:chgData name="Alex Donders" userId="6c141c4989d28091" providerId="LiveId" clId="{E68CE93C-948C-4D1F-AF3D-29E2A2775ED9}" dt="2019-03-19T09:16:45.921" v="3429" actId="571"/>
          <ac:spMkLst>
            <pc:docMk/>
            <pc:sldMk cId="3649006094" sldId="261"/>
            <ac:spMk id="302" creationId="{53CD7EF2-47B4-4182-ADB0-B3F6E22F1B0C}"/>
          </ac:spMkLst>
        </pc:spChg>
        <pc:spChg chg="add mod">
          <ac:chgData name="Alex Donders" userId="6c141c4989d28091" providerId="LiveId" clId="{E68CE93C-948C-4D1F-AF3D-29E2A2775ED9}" dt="2019-03-19T09:19:26.634" v="3473" actId="571"/>
          <ac:spMkLst>
            <pc:docMk/>
            <pc:sldMk cId="3649006094" sldId="261"/>
            <ac:spMk id="303" creationId="{F3640B95-1FC9-4B90-8357-E72B69F47F64}"/>
          </ac:spMkLst>
        </pc:spChg>
        <pc:spChg chg="add mod">
          <ac:chgData name="Alex Donders" userId="6c141c4989d28091" providerId="LiveId" clId="{E68CE93C-948C-4D1F-AF3D-29E2A2775ED9}" dt="2019-03-19T09:19:26.634" v="3473" actId="571"/>
          <ac:spMkLst>
            <pc:docMk/>
            <pc:sldMk cId="3649006094" sldId="261"/>
            <ac:spMk id="304" creationId="{9D786CA4-6886-4714-BED3-A47ACDED7EA2}"/>
          </ac:spMkLst>
        </pc:spChg>
        <pc:spChg chg="add mod">
          <ac:chgData name="Alex Donders" userId="6c141c4989d28091" providerId="LiveId" clId="{E68CE93C-948C-4D1F-AF3D-29E2A2775ED9}" dt="2019-03-19T09:19:26.634" v="3473" actId="571"/>
          <ac:spMkLst>
            <pc:docMk/>
            <pc:sldMk cId="3649006094" sldId="261"/>
            <ac:spMk id="305" creationId="{C74E5B39-9646-4E91-8943-0BB4C9131D10}"/>
          </ac:spMkLst>
        </pc:spChg>
        <pc:spChg chg="add mod">
          <ac:chgData name="Alex Donders" userId="6c141c4989d28091" providerId="LiveId" clId="{E68CE93C-948C-4D1F-AF3D-29E2A2775ED9}" dt="2019-03-19T09:19:26.634" v="3473" actId="571"/>
          <ac:spMkLst>
            <pc:docMk/>
            <pc:sldMk cId="3649006094" sldId="261"/>
            <ac:spMk id="306" creationId="{E3D89172-9549-49A0-B436-FE1A8B1153B6}"/>
          </ac:spMkLst>
        </pc:spChg>
        <pc:spChg chg="add mod">
          <ac:chgData name="Alex Donders" userId="6c141c4989d28091" providerId="LiveId" clId="{E68CE93C-948C-4D1F-AF3D-29E2A2775ED9}" dt="2019-03-19T09:19:26.634" v="3473" actId="571"/>
          <ac:spMkLst>
            <pc:docMk/>
            <pc:sldMk cId="3649006094" sldId="261"/>
            <ac:spMk id="307" creationId="{06860D42-9AF3-49D9-8ACF-5A357F359020}"/>
          </ac:spMkLst>
        </pc:spChg>
        <pc:spChg chg="add mod">
          <ac:chgData name="Alex Donders" userId="6c141c4989d28091" providerId="LiveId" clId="{E68CE93C-948C-4D1F-AF3D-29E2A2775ED9}" dt="2019-03-19T09:19:26.195" v="3472" actId="571"/>
          <ac:spMkLst>
            <pc:docMk/>
            <pc:sldMk cId="3649006094" sldId="261"/>
            <ac:spMk id="308" creationId="{E1A04049-E97B-4559-B161-079522982742}"/>
          </ac:spMkLst>
        </pc:spChg>
        <pc:spChg chg="add mod">
          <ac:chgData name="Alex Donders" userId="6c141c4989d28091" providerId="LiveId" clId="{E68CE93C-948C-4D1F-AF3D-29E2A2775ED9}" dt="2019-03-19T09:19:26.195" v="3472" actId="571"/>
          <ac:spMkLst>
            <pc:docMk/>
            <pc:sldMk cId="3649006094" sldId="261"/>
            <ac:spMk id="309" creationId="{3E74CA10-5DA8-499E-B368-063598272B55}"/>
          </ac:spMkLst>
        </pc:spChg>
        <pc:spChg chg="add mod">
          <ac:chgData name="Alex Donders" userId="6c141c4989d28091" providerId="LiveId" clId="{E68CE93C-948C-4D1F-AF3D-29E2A2775ED9}" dt="2019-03-19T09:19:26.195" v="3472" actId="571"/>
          <ac:spMkLst>
            <pc:docMk/>
            <pc:sldMk cId="3649006094" sldId="261"/>
            <ac:spMk id="310" creationId="{1C6A2839-1817-4133-A967-81BA1B44EECB}"/>
          </ac:spMkLst>
        </pc:spChg>
        <pc:spChg chg="add mod">
          <ac:chgData name="Alex Donders" userId="6c141c4989d28091" providerId="LiveId" clId="{E68CE93C-948C-4D1F-AF3D-29E2A2775ED9}" dt="2019-03-19T09:19:26.195" v="3472" actId="571"/>
          <ac:spMkLst>
            <pc:docMk/>
            <pc:sldMk cId="3649006094" sldId="261"/>
            <ac:spMk id="311" creationId="{56312D84-BE60-4F4A-AA57-2CE5418419E1}"/>
          </ac:spMkLst>
        </pc:spChg>
        <pc:spChg chg="add mod">
          <ac:chgData name="Alex Donders" userId="6c141c4989d28091" providerId="LiveId" clId="{E68CE93C-948C-4D1F-AF3D-29E2A2775ED9}" dt="2019-03-19T09:19:26.195" v="3472" actId="571"/>
          <ac:spMkLst>
            <pc:docMk/>
            <pc:sldMk cId="3649006094" sldId="261"/>
            <ac:spMk id="312" creationId="{D3F99238-4026-40B1-87B5-4457F42D0E8E}"/>
          </ac:spMkLst>
        </pc:spChg>
        <pc:spChg chg="add mod">
          <ac:chgData name="Alex Donders" userId="6c141c4989d28091" providerId="LiveId" clId="{E68CE93C-948C-4D1F-AF3D-29E2A2775ED9}" dt="2019-03-19T09:17:06.378" v="3433" actId="571"/>
          <ac:spMkLst>
            <pc:docMk/>
            <pc:sldMk cId="3649006094" sldId="261"/>
            <ac:spMk id="313" creationId="{D39F575F-72EE-449B-8FD3-1252C8221A30}"/>
          </ac:spMkLst>
        </pc:spChg>
        <pc:spChg chg="add mod">
          <ac:chgData name="Alex Donders" userId="6c141c4989d28091" providerId="LiveId" clId="{E68CE93C-948C-4D1F-AF3D-29E2A2775ED9}" dt="2019-03-19T09:17:06.378" v="3433" actId="571"/>
          <ac:spMkLst>
            <pc:docMk/>
            <pc:sldMk cId="3649006094" sldId="261"/>
            <ac:spMk id="314" creationId="{7C9155D0-3C73-4C6B-B886-C658CB4C71D9}"/>
          </ac:spMkLst>
        </pc:spChg>
        <pc:spChg chg="add mod">
          <ac:chgData name="Alex Donders" userId="6c141c4989d28091" providerId="LiveId" clId="{E68CE93C-948C-4D1F-AF3D-29E2A2775ED9}" dt="2019-03-19T09:17:06.378" v="3433" actId="571"/>
          <ac:spMkLst>
            <pc:docMk/>
            <pc:sldMk cId="3649006094" sldId="261"/>
            <ac:spMk id="315" creationId="{B85C4185-3A16-40FB-BD0C-ABBE9D1E3643}"/>
          </ac:spMkLst>
        </pc:spChg>
        <pc:spChg chg="add mod">
          <ac:chgData name="Alex Donders" userId="6c141c4989d28091" providerId="LiveId" clId="{E68CE93C-948C-4D1F-AF3D-29E2A2775ED9}" dt="2019-03-19T09:17:06.378" v="3433" actId="571"/>
          <ac:spMkLst>
            <pc:docMk/>
            <pc:sldMk cId="3649006094" sldId="261"/>
            <ac:spMk id="316" creationId="{C998ACEA-F267-40D0-A73F-EDBC2B0BEE19}"/>
          </ac:spMkLst>
        </pc:spChg>
        <pc:spChg chg="add mod">
          <ac:chgData name="Alex Donders" userId="6c141c4989d28091" providerId="LiveId" clId="{E68CE93C-948C-4D1F-AF3D-29E2A2775ED9}" dt="2019-03-19T09:17:06.378" v="3433" actId="571"/>
          <ac:spMkLst>
            <pc:docMk/>
            <pc:sldMk cId="3649006094" sldId="261"/>
            <ac:spMk id="317" creationId="{809DE852-CE77-4263-898A-425174BB9F8D}"/>
          </ac:spMkLst>
        </pc:spChg>
        <pc:spChg chg="add mod">
          <ac:chgData name="Alex Donders" userId="6c141c4989d28091" providerId="LiveId" clId="{E68CE93C-948C-4D1F-AF3D-29E2A2775ED9}" dt="2019-03-19T09:19:25.978" v="3471" actId="571"/>
          <ac:spMkLst>
            <pc:docMk/>
            <pc:sldMk cId="3649006094" sldId="261"/>
            <ac:spMk id="318" creationId="{202D51BA-BD97-490F-9625-CFAE14AF7FB3}"/>
          </ac:spMkLst>
        </pc:spChg>
        <pc:spChg chg="add mod">
          <ac:chgData name="Alex Donders" userId="6c141c4989d28091" providerId="LiveId" clId="{E68CE93C-948C-4D1F-AF3D-29E2A2775ED9}" dt="2019-03-19T09:19:25.978" v="3471" actId="571"/>
          <ac:spMkLst>
            <pc:docMk/>
            <pc:sldMk cId="3649006094" sldId="261"/>
            <ac:spMk id="319" creationId="{BB0C6A23-A658-4262-A96E-2E356C655592}"/>
          </ac:spMkLst>
        </pc:spChg>
        <pc:spChg chg="add mod">
          <ac:chgData name="Alex Donders" userId="6c141c4989d28091" providerId="LiveId" clId="{E68CE93C-948C-4D1F-AF3D-29E2A2775ED9}" dt="2019-03-19T09:19:25.978" v="3471" actId="571"/>
          <ac:spMkLst>
            <pc:docMk/>
            <pc:sldMk cId="3649006094" sldId="261"/>
            <ac:spMk id="320" creationId="{962F45A0-4361-4D87-9B41-D5692CE69ABF}"/>
          </ac:spMkLst>
        </pc:spChg>
        <pc:spChg chg="add mod">
          <ac:chgData name="Alex Donders" userId="6c141c4989d28091" providerId="LiveId" clId="{E68CE93C-948C-4D1F-AF3D-29E2A2775ED9}" dt="2019-03-19T09:19:25.978" v="3471" actId="571"/>
          <ac:spMkLst>
            <pc:docMk/>
            <pc:sldMk cId="3649006094" sldId="261"/>
            <ac:spMk id="321" creationId="{FC12C457-8C44-4A8C-903B-B47E8C6AF85B}"/>
          </ac:spMkLst>
        </pc:spChg>
        <pc:spChg chg="add mod">
          <ac:chgData name="Alex Donders" userId="6c141c4989d28091" providerId="LiveId" clId="{E68CE93C-948C-4D1F-AF3D-29E2A2775ED9}" dt="2019-03-19T09:19:25.978" v="3471" actId="571"/>
          <ac:spMkLst>
            <pc:docMk/>
            <pc:sldMk cId="3649006094" sldId="261"/>
            <ac:spMk id="322" creationId="{3D4E5F5C-DAC9-44BC-AE3E-F0D567960AC7}"/>
          </ac:spMkLst>
        </pc:spChg>
        <pc:spChg chg="add mod">
          <ac:chgData name="Alex Donders" userId="6c141c4989d28091" providerId="LiveId" clId="{E68CE93C-948C-4D1F-AF3D-29E2A2775ED9}" dt="2019-03-19T09:19:25.633" v="3469" actId="571"/>
          <ac:spMkLst>
            <pc:docMk/>
            <pc:sldMk cId="3649006094" sldId="261"/>
            <ac:spMk id="323" creationId="{AD15CAA8-1531-42B3-8531-C2F3A7C73149}"/>
          </ac:spMkLst>
        </pc:spChg>
        <pc:spChg chg="add mod">
          <ac:chgData name="Alex Donders" userId="6c141c4989d28091" providerId="LiveId" clId="{E68CE93C-948C-4D1F-AF3D-29E2A2775ED9}" dt="2019-03-19T09:19:25.441" v="3468" actId="571"/>
          <ac:spMkLst>
            <pc:docMk/>
            <pc:sldMk cId="3649006094" sldId="261"/>
            <ac:spMk id="324" creationId="{9E2327F3-60FB-43D9-A291-9825CC4113F8}"/>
          </ac:spMkLst>
        </pc:spChg>
        <pc:spChg chg="add mod">
          <ac:chgData name="Alex Donders" userId="6c141c4989d28091" providerId="LiveId" clId="{E68CE93C-948C-4D1F-AF3D-29E2A2775ED9}" dt="2019-03-19T09:17:43.665" v="3439" actId="571"/>
          <ac:spMkLst>
            <pc:docMk/>
            <pc:sldMk cId="3649006094" sldId="261"/>
            <ac:spMk id="325" creationId="{E41262EF-30B0-4A8B-81C8-BC3EF54ACAF0}"/>
          </ac:spMkLst>
        </pc:spChg>
        <pc:spChg chg="add mod">
          <ac:chgData name="Alex Donders" userId="6c141c4989d28091" providerId="LiveId" clId="{E68CE93C-948C-4D1F-AF3D-29E2A2775ED9}" dt="2019-03-19T09:17:43.665" v="3439" actId="571"/>
          <ac:spMkLst>
            <pc:docMk/>
            <pc:sldMk cId="3649006094" sldId="261"/>
            <ac:spMk id="326" creationId="{C913A44D-A4CE-49E6-B13F-6808CB9213C7}"/>
          </ac:spMkLst>
        </pc:spChg>
        <pc:spChg chg="add mod">
          <ac:chgData name="Alex Donders" userId="6c141c4989d28091" providerId="LiveId" clId="{E68CE93C-948C-4D1F-AF3D-29E2A2775ED9}" dt="2019-03-19T09:19:24.946" v="3467" actId="571"/>
          <ac:spMkLst>
            <pc:docMk/>
            <pc:sldMk cId="3649006094" sldId="261"/>
            <ac:spMk id="327" creationId="{929ED99C-6AEC-41CF-B271-B73180216978}"/>
          </ac:spMkLst>
        </pc:spChg>
        <pc:spChg chg="add mod">
          <ac:chgData name="Alex Donders" userId="6c141c4989d28091" providerId="LiveId" clId="{E68CE93C-948C-4D1F-AF3D-29E2A2775ED9}" dt="2019-03-19T09:19:24.778" v="3466" actId="571"/>
          <ac:spMkLst>
            <pc:docMk/>
            <pc:sldMk cId="3649006094" sldId="261"/>
            <ac:spMk id="328" creationId="{08582744-765D-42BA-8FAC-D364EDDDB4C6}"/>
          </ac:spMkLst>
        </pc:spChg>
        <pc:spChg chg="add mod">
          <ac:chgData name="Alex Donders" userId="6c141c4989d28091" providerId="LiveId" clId="{E68CE93C-948C-4D1F-AF3D-29E2A2775ED9}" dt="2019-03-19T09:19:24.778" v="3466" actId="571"/>
          <ac:spMkLst>
            <pc:docMk/>
            <pc:sldMk cId="3649006094" sldId="261"/>
            <ac:spMk id="329" creationId="{D099896D-C051-4E15-95B9-4581C6EEEDE8}"/>
          </ac:spMkLst>
        </pc:spChg>
        <pc:spChg chg="add mod">
          <ac:chgData name="Alex Donders" userId="6c141c4989d28091" providerId="LiveId" clId="{E68CE93C-948C-4D1F-AF3D-29E2A2775ED9}" dt="2019-03-19T09:19:24.778" v="3466" actId="571"/>
          <ac:spMkLst>
            <pc:docMk/>
            <pc:sldMk cId="3649006094" sldId="261"/>
            <ac:spMk id="330" creationId="{61AA9485-046D-4B6D-82A5-1551E954158D}"/>
          </ac:spMkLst>
        </pc:spChg>
        <pc:spChg chg="add mod">
          <ac:chgData name="Alex Donders" userId="6c141c4989d28091" providerId="LiveId" clId="{E68CE93C-948C-4D1F-AF3D-29E2A2775ED9}" dt="2019-03-19T09:19:24.778" v="3466" actId="571"/>
          <ac:spMkLst>
            <pc:docMk/>
            <pc:sldMk cId="3649006094" sldId="261"/>
            <ac:spMk id="331" creationId="{12B56926-2B9A-4F66-98B9-76984FFC2F36}"/>
          </ac:spMkLst>
        </pc:spChg>
        <pc:spChg chg="add mod">
          <ac:chgData name="Alex Donders" userId="6c141c4989d28091" providerId="LiveId" clId="{E68CE93C-948C-4D1F-AF3D-29E2A2775ED9}" dt="2019-03-19T09:19:24.778" v="3466" actId="571"/>
          <ac:spMkLst>
            <pc:docMk/>
            <pc:sldMk cId="3649006094" sldId="261"/>
            <ac:spMk id="332" creationId="{C17F6C00-51D7-470F-8E2B-81E8F881164F}"/>
          </ac:spMkLst>
        </pc:spChg>
        <pc:spChg chg="add mod">
          <ac:chgData name="Alex Donders" userId="6c141c4989d28091" providerId="LiveId" clId="{E68CE93C-948C-4D1F-AF3D-29E2A2775ED9}" dt="2019-03-19T09:19:24.778" v="3466" actId="571"/>
          <ac:spMkLst>
            <pc:docMk/>
            <pc:sldMk cId="3649006094" sldId="261"/>
            <ac:spMk id="333" creationId="{4CE9B6CD-2038-4B1E-8241-4BD006CC9FAE}"/>
          </ac:spMkLst>
        </pc:spChg>
        <pc:spChg chg="add mod">
          <ac:chgData name="Alex Donders" userId="6c141c4989d28091" providerId="LiveId" clId="{E68CE93C-948C-4D1F-AF3D-29E2A2775ED9}" dt="2019-03-19T09:19:24.618" v="3465" actId="571"/>
          <ac:spMkLst>
            <pc:docMk/>
            <pc:sldMk cId="3649006094" sldId="261"/>
            <ac:spMk id="334" creationId="{A32F07E1-D6E3-45BB-A792-914593F9D373}"/>
          </ac:spMkLst>
        </pc:spChg>
        <pc:spChg chg="add mod">
          <ac:chgData name="Alex Donders" userId="6c141c4989d28091" providerId="LiveId" clId="{E68CE93C-948C-4D1F-AF3D-29E2A2775ED9}" dt="2019-03-19T09:19:24.618" v="3465" actId="571"/>
          <ac:spMkLst>
            <pc:docMk/>
            <pc:sldMk cId="3649006094" sldId="261"/>
            <ac:spMk id="335" creationId="{C49183F4-BF06-40DA-9E89-32E24FB53702}"/>
          </ac:spMkLst>
        </pc:spChg>
        <pc:spChg chg="add mod">
          <ac:chgData name="Alex Donders" userId="6c141c4989d28091" providerId="LiveId" clId="{E68CE93C-948C-4D1F-AF3D-29E2A2775ED9}" dt="2019-03-19T09:19:24.618" v="3465" actId="571"/>
          <ac:spMkLst>
            <pc:docMk/>
            <pc:sldMk cId="3649006094" sldId="261"/>
            <ac:spMk id="336" creationId="{4A489F4B-4989-43C6-A1BC-CB33783B803A}"/>
          </ac:spMkLst>
        </pc:spChg>
        <pc:spChg chg="add mod">
          <ac:chgData name="Alex Donders" userId="6c141c4989d28091" providerId="LiveId" clId="{E68CE93C-948C-4D1F-AF3D-29E2A2775ED9}" dt="2019-03-19T09:19:24.618" v="3465" actId="571"/>
          <ac:spMkLst>
            <pc:docMk/>
            <pc:sldMk cId="3649006094" sldId="261"/>
            <ac:spMk id="337" creationId="{554DD158-688D-4FE5-839B-C88A5EDEC403}"/>
          </ac:spMkLst>
        </pc:spChg>
        <pc:spChg chg="add mod">
          <ac:chgData name="Alex Donders" userId="6c141c4989d28091" providerId="LiveId" clId="{E68CE93C-948C-4D1F-AF3D-29E2A2775ED9}" dt="2019-03-19T09:19:24.618" v="3465" actId="571"/>
          <ac:spMkLst>
            <pc:docMk/>
            <pc:sldMk cId="3649006094" sldId="261"/>
            <ac:spMk id="338" creationId="{2ADC287F-72F7-4803-9BA1-B07391AB3A94}"/>
          </ac:spMkLst>
        </pc:spChg>
        <pc:spChg chg="add mod">
          <ac:chgData name="Alex Donders" userId="6c141c4989d28091" providerId="LiveId" clId="{E68CE93C-948C-4D1F-AF3D-29E2A2775ED9}" dt="2019-03-19T09:19:24.618" v="3465" actId="571"/>
          <ac:spMkLst>
            <pc:docMk/>
            <pc:sldMk cId="3649006094" sldId="261"/>
            <ac:spMk id="339" creationId="{06C36D3A-B444-4933-9554-5FDACC49AF36}"/>
          </ac:spMkLst>
        </pc:spChg>
        <pc:spChg chg="add mod">
          <ac:chgData name="Alex Donders" userId="6c141c4989d28091" providerId="LiveId" clId="{E68CE93C-948C-4D1F-AF3D-29E2A2775ED9}" dt="2019-03-19T09:19:24.482" v="3464" actId="571"/>
          <ac:spMkLst>
            <pc:docMk/>
            <pc:sldMk cId="3649006094" sldId="261"/>
            <ac:spMk id="340" creationId="{36F6C04A-C801-42E0-A072-6F2FDF182FD9}"/>
          </ac:spMkLst>
        </pc:spChg>
        <pc:spChg chg="add mod">
          <ac:chgData name="Alex Donders" userId="6c141c4989d28091" providerId="LiveId" clId="{E68CE93C-948C-4D1F-AF3D-29E2A2775ED9}" dt="2019-03-19T09:19:24.482" v="3464" actId="571"/>
          <ac:spMkLst>
            <pc:docMk/>
            <pc:sldMk cId="3649006094" sldId="261"/>
            <ac:spMk id="341" creationId="{E6347F88-486C-4E49-8008-AE592B208355}"/>
          </ac:spMkLst>
        </pc:spChg>
        <pc:spChg chg="add mod">
          <ac:chgData name="Alex Donders" userId="6c141c4989d28091" providerId="LiveId" clId="{E68CE93C-948C-4D1F-AF3D-29E2A2775ED9}" dt="2019-03-19T09:19:24.482" v="3464" actId="571"/>
          <ac:spMkLst>
            <pc:docMk/>
            <pc:sldMk cId="3649006094" sldId="261"/>
            <ac:spMk id="342" creationId="{30E3DFFA-53E6-4BB7-83FA-D959A0572BC9}"/>
          </ac:spMkLst>
        </pc:spChg>
        <pc:spChg chg="add mod">
          <ac:chgData name="Alex Donders" userId="6c141c4989d28091" providerId="LiveId" clId="{E68CE93C-948C-4D1F-AF3D-29E2A2775ED9}" dt="2019-03-19T09:19:24.482" v="3464" actId="571"/>
          <ac:spMkLst>
            <pc:docMk/>
            <pc:sldMk cId="3649006094" sldId="261"/>
            <ac:spMk id="343" creationId="{31A76342-4164-4956-9826-17EA4695CEBE}"/>
          </ac:spMkLst>
        </pc:spChg>
        <pc:spChg chg="add mod">
          <ac:chgData name="Alex Donders" userId="6c141c4989d28091" providerId="LiveId" clId="{E68CE93C-948C-4D1F-AF3D-29E2A2775ED9}" dt="2019-03-19T09:19:24.482" v="3464" actId="571"/>
          <ac:spMkLst>
            <pc:docMk/>
            <pc:sldMk cId="3649006094" sldId="261"/>
            <ac:spMk id="344" creationId="{E8891E03-0486-40A5-9D43-C89850CE2F32}"/>
          </ac:spMkLst>
        </pc:spChg>
        <pc:spChg chg="add mod">
          <ac:chgData name="Alex Donders" userId="6c141c4989d28091" providerId="LiveId" clId="{E68CE93C-948C-4D1F-AF3D-29E2A2775ED9}" dt="2019-03-19T09:19:24.482" v="3464" actId="571"/>
          <ac:spMkLst>
            <pc:docMk/>
            <pc:sldMk cId="3649006094" sldId="261"/>
            <ac:spMk id="345" creationId="{D9360BEA-2D8B-4BE7-B6FA-33A0C18561F7}"/>
          </ac:spMkLst>
        </pc:spChg>
        <pc:spChg chg="add del mod">
          <ac:chgData name="Alex Donders" userId="6c141c4989d28091" providerId="LiveId" clId="{E68CE93C-948C-4D1F-AF3D-29E2A2775ED9}" dt="2019-03-19T09:19:46.729" v="3478" actId="478"/>
          <ac:spMkLst>
            <pc:docMk/>
            <pc:sldMk cId="3649006094" sldId="261"/>
            <ac:spMk id="346" creationId="{72C0DBA3-2B1F-4258-8141-3A053A81E26E}"/>
          </ac:spMkLst>
        </pc:spChg>
        <pc:spChg chg="add del mod">
          <ac:chgData name="Alex Donders" userId="6c141c4989d28091" providerId="LiveId" clId="{E68CE93C-948C-4D1F-AF3D-29E2A2775ED9}" dt="2019-03-19T09:19:46.729" v="3478" actId="478"/>
          <ac:spMkLst>
            <pc:docMk/>
            <pc:sldMk cId="3649006094" sldId="261"/>
            <ac:spMk id="347" creationId="{9ECCA14B-87C2-46EA-A3DB-AA97F5E24856}"/>
          </ac:spMkLst>
        </pc:spChg>
        <pc:spChg chg="add del mod">
          <ac:chgData name="Alex Donders" userId="6c141c4989d28091" providerId="LiveId" clId="{E68CE93C-948C-4D1F-AF3D-29E2A2775ED9}" dt="2019-03-19T09:19:46.729" v="3478" actId="478"/>
          <ac:spMkLst>
            <pc:docMk/>
            <pc:sldMk cId="3649006094" sldId="261"/>
            <ac:spMk id="348" creationId="{36B7BC40-CBE1-4A14-9629-7D772E0FF013}"/>
          </ac:spMkLst>
        </pc:spChg>
        <pc:spChg chg="add del mod">
          <ac:chgData name="Alex Donders" userId="6c141c4989d28091" providerId="LiveId" clId="{E68CE93C-948C-4D1F-AF3D-29E2A2775ED9}" dt="2019-03-19T09:19:46.729" v="3478" actId="478"/>
          <ac:spMkLst>
            <pc:docMk/>
            <pc:sldMk cId="3649006094" sldId="261"/>
            <ac:spMk id="349" creationId="{FB56B9EF-7E87-47F3-9ECB-A866AD94C38B}"/>
          </ac:spMkLst>
        </pc:spChg>
        <pc:spChg chg="add del mod">
          <ac:chgData name="Alex Donders" userId="6c141c4989d28091" providerId="LiveId" clId="{E68CE93C-948C-4D1F-AF3D-29E2A2775ED9}" dt="2019-03-19T09:19:46.729" v="3478" actId="478"/>
          <ac:spMkLst>
            <pc:docMk/>
            <pc:sldMk cId="3649006094" sldId="261"/>
            <ac:spMk id="350" creationId="{A7C78DDF-81F7-487D-9E72-AFECFB13F26B}"/>
          </ac:spMkLst>
        </pc:spChg>
        <pc:spChg chg="add mod">
          <ac:chgData name="Alex Donders" userId="6c141c4989d28091" providerId="LiveId" clId="{E68CE93C-948C-4D1F-AF3D-29E2A2775ED9}" dt="2019-03-19T09:22:39.666" v="3497" actId="164"/>
          <ac:spMkLst>
            <pc:docMk/>
            <pc:sldMk cId="3649006094" sldId="261"/>
            <ac:spMk id="351" creationId="{0FB1A9BA-777F-405B-A688-443494B89743}"/>
          </ac:spMkLst>
        </pc:spChg>
        <pc:spChg chg="add mod">
          <ac:chgData name="Alex Donders" userId="6c141c4989d28091" providerId="LiveId" clId="{E68CE93C-948C-4D1F-AF3D-29E2A2775ED9}" dt="2019-03-19T09:22:39.666" v="3497" actId="164"/>
          <ac:spMkLst>
            <pc:docMk/>
            <pc:sldMk cId="3649006094" sldId="261"/>
            <ac:spMk id="352" creationId="{70847437-54FA-4A12-B8D5-0C5449A1E6CE}"/>
          </ac:spMkLst>
        </pc:spChg>
        <pc:spChg chg="add mod">
          <ac:chgData name="Alex Donders" userId="6c141c4989d28091" providerId="LiveId" clId="{E68CE93C-948C-4D1F-AF3D-29E2A2775ED9}" dt="2019-03-19T09:22:39.666" v="3497" actId="164"/>
          <ac:spMkLst>
            <pc:docMk/>
            <pc:sldMk cId="3649006094" sldId="261"/>
            <ac:spMk id="353" creationId="{AC353136-4681-46E5-917E-AD48B031008E}"/>
          </ac:spMkLst>
        </pc:spChg>
        <pc:spChg chg="add mod">
          <ac:chgData name="Alex Donders" userId="6c141c4989d28091" providerId="LiveId" clId="{E68CE93C-948C-4D1F-AF3D-29E2A2775ED9}" dt="2019-03-19T09:22:39.666" v="3497" actId="164"/>
          <ac:spMkLst>
            <pc:docMk/>
            <pc:sldMk cId="3649006094" sldId="261"/>
            <ac:spMk id="354" creationId="{551E0EE4-BAB9-43CA-89E4-81F82B3BEC4F}"/>
          </ac:spMkLst>
        </pc:spChg>
        <pc:spChg chg="add mod">
          <ac:chgData name="Alex Donders" userId="6c141c4989d28091" providerId="LiveId" clId="{E68CE93C-948C-4D1F-AF3D-29E2A2775ED9}" dt="2019-03-19T09:22:39.666" v="3497" actId="164"/>
          <ac:spMkLst>
            <pc:docMk/>
            <pc:sldMk cId="3649006094" sldId="261"/>
            <ac:spMk id="355" creationId="{BF7E12A9-BA16-4D67-A1AE-B8E529F0C421}"/>
          </ac:spMkLst>
        </pc:spChg>
        <pc:spChg chg="add mod">
          <ac:chgData name="Alex Donders" userId="6c141c4989d28091" providerId="LiveId" clId="{E68CE93C-948C-4D1F-AF3D-29E2A2775ED9}" dt="2019-03-19T09:27:43.542" v="3553" actId="20577"/>
          <ac:spMkLst>
            <pc:docMk/>
            <pc:sldMk cId="3649006094" sldId="261"/>
            <ac:spMk id="356" creationId="{E7BA7E56-3FD9-45DD-8D0B-81F39A97E4CE}"/>
          </ac:spMkLst>
        </pc:spChg>
        <pc:spChg chg="mod">
          <ac:chgData name="Alex Donders" userId="6c141c4989d28091" providerId="LiveId" clId="{E68CE93C-948C-4D1F-AF3D-29E2A2775ED9}" dt="2019-03-19T09:27:20.068" v="3546" actId="20577"/>
          <ac:spMkLst>
            <pc:docMk/>
            <pc:sldMk cId="3649006094" sldId="261"/>
            <ac:spMk id="360" creationId="{68E795AC-BCE4-4505-94D5-F000D669F05C}"/>
          </ac:spMkLst>
        </pc:spChg>
        <pc:spChg chg="mod">
          <ac:chgData name="Alex Donders" userId="6c141c4989d28091" providerId="LiveId" clId="{E68CE93C-948C-4D1F-AF3D-29E2A2775ED9}" dt="2019-03-19T09:27:25.420" v="3547" actId="20577"/>
          <ac:spMkLst>
            <pc:docMk/>
            <pc:sldMk cId="3649006094" sldId="261"/>
            <ac:spMk id="361" creationId="{F15F1B12-5C95-46BF-8C09-EDC0682C4A21}"/>
          </ac:spMkLst>
        </pc:spChg>
        <pc:spChg chg="mod">
          <ac:chgData name="Alex Donders" userId="6c141c4989d28091" providerId="LiveId" clId="{E68CE93C-948C-4D1F-AF3D-29E2A2775ED9}" dt="2019-03-19T09:27:27.020" v="3548" actId="20577"/>
          <ac:spMkLst>
            <pc:docMk/>
            <pc:sldMk cId="3649006094" sldId="261"/>
            <ac:spMk id="364" creationId="{80797946-7375-4F17-9ED9-3940AC5639DA}"/>
          </ac:spMkLst>
        </pc:spChg>
        <pc:spChg chg="del">
          <ac:chgData name="Alex Donders" userId="6c141c4989d28091" providerId="LiveId" clId="{E68CE93C-948C-4D1F-AF3D-29E2A2775ED9}" dt="2019-03-19T09:07:38.672" v="3321" actId="478"/>
          <ac:spMkLst>
            <pc:docMk/>
            <pc:sldMk cId="3649006094" sldId="261"/>
            <ac:spMk id="374" creationId="{400F6319-8EE0-415F-9E83-09B30F5BA984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375" creationId="{26D93834-71B4-46D6-B278-2179962C0DD2}"/>
          </ac:spMkLst>
        </pc:spChg>
        <pc:spChg chg="del">
          <ac:chgData name="Alex Donders" userId="6c141c4989d28091" providerId="LiveId" clId="{E68CE93C-948C-4D1F-AF3D-29E2A2775ED9}" dt="2019-03-19T09:07:34.599" v="3318" actId="478"/>
          <ac:spMkLst>
            <pc:docMk/>
            <pc:sldMk cId="3649006094" sldId="261"/>
            <ac:spMk id="376" creationId="{25A542C6-D5A1-4C89-9122-C02F74406599}"/>
          </ac:spMkLst>
        </pc:spChg>
        <pc:spChg chg="mod">
          <ac:chgData name="Alex Donders" userId="6c141c4989d28091" providerId="LiveId" clId="{E68CE93C-948C-4D1F-AF3D-29E2A2775ED9}" dt="2019-03-19T09:27:15.404" v="3544" actId="20577"/>
          <ac:spMkLst>
            <pc:docMk/>
            <pc:sldMk cId="3649006094" sldId="261"/>
            <ac:spMk id="377" creationId="{0E73C96A-B77F-4EF6-970E-6F57438D2E91}"/>
          </ac:spMkLst>
        </pc:spChg>
        <pc:spChg chg="mod">
          <ac:chgData name="Alex Donders" userId="6c141c4989d28091" providerId="LiveId" clId="{E68CE93C-948C-4D1F-AF3D-29E2A2775ED9}" dt="2019-03-19T09:27:54.236" v="3554" actId="20577"/>
          <ac:spMkLst>
            <pc:docMk/>
            <pc:sldMk cId="3649006094" sldId="261"/>
            <ac:spMk id="378" creationId="{928F6502-0B1F-4272-BD51-85B4F482C302}"/>
          </ac:spMkLst>
        </pc:spChg>
        <pc:spChg chg="mod">
          <ac:chgData name="Alex Donders" userId="6c141c4989d28091" providerId="LiveId" clId="{E68CE93C-948C-4D1F-AF3D-29E2A2775ED9}" dt="2019-03-19T09:27:28.917" v="3549" actId="20577"/>
          <ac:spMkLst>
            <pc:docMk/>
            <pc:sldMk cId="3649006094" sldId="261"/>
            <ac:spMk id="380" creationId="{8CC93098-E3F7-4FB8-BA3C-2DC94C36E93B}"/>
          </ac:spMkLst>
        </pc:spChg>
        <pc:spChg chg="mod">
          <ac:chgData name="Alex Donders" userId="6c141c4989d28091" providerId="LiveId" clId="{E68CE93C-948C-4D1F-AF3D-29E2A2775ED9}" dt="2019-03-19T09:27:32.188" v="3550" actId="20577"/>
          <ac:spMkLst>
            <pc:docMk/>
            <pc:sldMk cId="3649006094" sldId="261"/>
            <ac:spMk id="381" creationId="{58F0061D-6314-4107-8A7B-A975FE262A75}"/>
          </ac:spMkLst>
        </pc:spChg>
        <pc:spChg chg="mod">
          <ac:chgData name="Alex Donders" userId="6c141c4989d28091" providerId="LiveId" clId="{E68CE93C-948C-4D1F-AF3D-29E2A2775ED9}" dt="2019-03-19T09:28:08.085" v="3555" actId="20577"/>
          <ac:spMkLst>
            <pc:docMk/>
            <pc:sldMk cId="3649006094" sldId="261"/>
            <ac:spMk id="386" creationId="{BDAB7257-01C8-4832-8CA3-82C780894516}"/>
          </ac:spMkLst>
        </pc:spChg>
        <pc:spChg chg="mod">
          <ac:chgData name="Alex Donders" userId="6c141c4989d28091" providerId="LiveId" clId="{E68CE93C-948C-4D1F-AF3D-29E2A2775ED9}" dt="2019-03-19T09:27:08.674" v="3542" actId="14100"/>
          <ac:spMkLst>
            <pc:docMk/>
            <pc:sldMk cId="3649006094" sldId="261"/>
            <ac:spMk id="387" creationId="{21B20CA7-8B77-4858-9281-9ADF175F5DE2}"/>
          </ac:spMkLst>
        </pc:spChg>
        <pc:spChg chg="mod">
          <ac:chgData name="Alex Donders" userId="6c141c4989d28091" providerId="LiveId" clId="{E68CE93C-948C-4D1F-AF3D-29E2A2775ED9}" dt="2019-03-19T09:27:11.660" v="3543" actId="20577"/>
          <ac:spMkLst>
            <pc:docMk/>
            <pc:sldMk cId="3649006094" sldId="261"/>
            <ac:spMk id="388" creationId="{12F3C93C-590F-47FA-A272-C2F93B9AFA1B}"/>
          </ac:spMkLst>
        </pc:spChg>
        <pc:spChg chg="mod">
          <ac:chgData name="Alex Donders" userId="6c141c4989d28091" providerId="LiveId" clId="{E68CE93C-948C-4D1F-AF3D-29E2A2775ED9}" dt="2019-03-19T09:27:17.116" v="3545" actId="20577"/>
          <ac:spMkLst>
            <pc:docMk/>
            <pc:sldMk cId="3649006094" sldId="261"/>
            <ac:spMk id="390" creationId="{DB72D568-EF96-4514-8EF3-277FF3E56E66}"/>
          </ac:spMkLst>
        </pc:spChg>
        <pc:spChg chg="mod">
          <ac:chgData name="Alex Donders" userId="6c141c4989d28091" providerId="LiveId" clId="{E68CE93C-948C-4D1F-AF3D-29E2A2775ED9}" dt="2019-03-19T09:27:36.220" v="3551" actId="20577"/>
          <ac:spMkLst>
            <pc:docMk/>
            <pc:sldMk cId="3649006094" sldId="261"/>
            <ac:spMk id="391" creationId="{589F05BA-6CA1-4F01-902D-B7669F85CAFF}"/>
          </ac:spMkLst>
        </pc:spChg>
        <pc:spChg chg="mod">
          <ac:chgData name="Alex Donders" userId="6c141c4989d28091" providerId="LiveId" clId="{E68CE93C-948C-4D1F-AF3D-29E2A2775ED9}" dt="2019-03-19T09:27:39.029" v="3552" actId="20577"/>
          <ac:spMkLst>
            <pc:docMk/>
            <pc:sldMk cId="3649006094" sldId="261"/>
            <ac:spMk id="392" creationId="{A1CDF54D-DBC9-4CFF-A491-5694D0A478BE}"/>
          </ac:spMkLst>
        </pc:spChg>
        <pc:spChg chg="add mod">
          <ac:chgData name="Alex Donders" userId="6c141c4989d28091" providerId="LiveId" clId="{E68CE93C-948C-4D1F-AF3D-29E2A2775ED9}" dt="2019-03-19T09:26:53.265" v="3537" actId="571"/>
          <ac:spMkLst>
            <pc:docMk/>
            <pc:sldMk cId="3649006094" sldId="261"/>
            <ac:spMk id="396" creationId="{42CA2AD9-36C6-4F8E-8856-DEEDBF4FB18D}"/>
          </ac:spMkLst>
        </pc:spChg>
        <pc:spChg chg="mod">
          <ac:chgData name="Alex Donders" userId="6c141c4989d28091" providerId="LiveId" clId="{E68CE93C-948C-4D1F-AF3D-29E2A2775ED9}" dt="2019-03-19T09:27:05.290" v="3540" actId="20577"/>
          <ac:spMkLst>
            <pc:docMk/>
            <pc:sldMk cId="3649006094" sldId="261"/>
            <ac:spMk id="400" creationId="{EBD1A8EB-72F5-481B-B520-C7F62568FC07}"/>
          </ac:spMkLst>
        </pc:spChg>
        <pc:spChg chg="mod">
          <ac:chgData name="Alex Donders" userId="6c141c4989d28091" providerId="LiveId" clId="{E68CE93C-948C-4D1F-AF3D-29E2A2775ED9}" dt="2019-03-19T09:27:03.521" v="3539" actId="20577"/>
          <ac:spMkLst>
            <pc:docMk/>
            <pc:sldMk cId="3649006094" sldId="261"/>
            <ac:spMk id="401" creationId="{99FDF4CF-8CEC-4066-9E55-78F22F54FAD5}"/>
          </ac:spMkLst>
        </pc:spChg>
        <pc:spChg chg="mod">
          <ac:chgData name="Alex Donders" userId="6c141c4989d28091" providerId="LiveId" clId="{E68CE93C-948C-4D1F-AF3D-29E2A2775ED9}" dt="2019-03-19T09:45:47.134" v="3932" actId="20577"/>
          <ac:spMkLst>
            <pc:docMk/>
            <pc:sldMk cId="3649006094" sldId="261"/>
            <ac:spMk id="405" creationId="{8BFE12D9-F944-42EF-B528-7525D8413F2A}"/>
          </ac:spMkLst>
        </pc:spChg>
        <pc:spChg chg="mod">
          <ac:chgData name="Alex Donders" userId="6c141c4989d28091" providerId="LiveId" clId="{E68CE93C-948C-4D1F-AF3D-29E2A2775ED9}" dt="2019-03-19T09:45:51.001" v="3935" actId="20577"/>
          <ac:spMkLst>
            <pc:docMk/>
            <pc:sldMk cId="3649006094" sldId="261"/>
            <ac:spMk id="406" creationId="{D64F4019-DA17-41FD-B854-9DA00651061F}"/>
          </ac:spMkLst>
        </pc:spChg>
        <pc:spChg chg="mod">
          <ac:chgData name="Alex Donders" userId="6c141c4989d28091" providerId="LiveId" clId="{E68CE93C-948C-4D1F-AF3D-29E2A2775ED9}" dt="2019-03-19T09:45:54.913" v="3938" actId="20577"/>
          <ac:spMkLst>
            <pc:docMk/>
            <pc:sldMk cId="3649006094" sldId="261"/>
            <ac:spMk id="407" creationId="{208DB01C-9986-4872-805E-E3655D328D62}"/>
          </ac:spMkLst>
        </pc:spChg>
        <pc:spChg chg="mod">
          <ac:chgData name="Alex Donders" userId="6c141c4989d28091" providerId="LiveId" clId="{E68CE93C-948C-4D1F-AF3D-29E2A2775ED9}" dt="2019-03-19T09:45:39.201" v="3927" actId="20577"/>
          <ac:spMkLst>
            <pc:docMk/>
            <pc:sldMk cId="3649006094" sldId="261"/>
            <ac:spMk id="408" creationId="{E5708064-F58C-4140-8A63-21510C3B15E1}"/>
          </ac:spMkLst>
        </pc:spChg>
        <pc:spChg chg="mod">
          <ac:chgData name="Alex Donders" userId="6c141c4989d28091" providerId="LiveId" clId="{E68CE93C-948C-4D1F-AF3D-29E2A2775ED9}" dt="2019-03-19T09:46:04.041" v="3943" actId="20577"/>
          <ac:spMkLst>
            <pc:docMk/>
            <pc:sldMk cId="3649006094" sldId="261"/>
            <ac:spMk id="409" creationId="{593019A2-A032-4857-B55F-62631BF314DA}"/>
          </ac:spMkLst>
        </pc:spChg>
        <pc:spChg chg="mod">
          <ac:chgData name="Alex Donders" userId="6c141c4989d28091" providerId="LiveId" clId="{E68CE93C-948C-4D1F-AF3D-29E2A2775ED9}" dt="2019-03-19T09:31:09.952" v="3638" actId="20577"/>
          <ac:spMkLst>
            <pc:docMk/>
            <pc:sldMk cId="3649006094" sldId="261"/>
            <ac:spMk id="410" creationId="{FD3A49E7-FADD-4CAA-8B58-F9CB7CDDE27F}"/>
          </ac:spMkLst>
        </pc:spChg>
        <pc:spChg chg="mod">
          <ac:chgData name="Alex Donders" userId="6c141c4989d28091" providerId="LiveId" clId="{E68CE93C-948C-4D1F-AF3D-29E2A2775ED9}" dt="2019-03-19T09:43:50.704" v="3891" actId="20577"/>
          <ac:spMkLst>
            <pc:docMk/>
            <pc:sldMk cId="3649006094" sldId="261"/>
            <ac:spMk id="412" creationId="{A1A5B6E7-B480-4178-978F-E4B03DF32D8F}"/>
          </ac:spMkLst>
        </pc:spChg>
        <pc:spChg chg="mod">
          <ac:chgData name="Alex Donders" userId="6c141c4989d28091" providerId="LiveId" clId="{E68CE93C-948C-4D1F-AF3D-29E2A2775ED9}" dt="2019-03-19T09:30:20.602" v="3596" actId="20577"/>
          <ac:spMkLst>
            <pc:docMk/>
            <pc:sldMk cId="3649006094" sldId="261"/>
            <ac:spMk id="413" creationId="{39B7BAFE-AFE3-4C55-9F22-6A1D1BA9D9E6}"/>
          </ac:spMkLst>
        </pc:spChg>
        <pc:spChg chg="mod">
          <ac:chgData name="Alex Donders" userId="6c141c4989d28091" providerId="LiveId" clId="{E68CE93C-948C-4D1F-AF3D-29E2A2775ED9}" dt="2019-03-19T09:30:25.785" v="3601" actId="20577"/>
          <ac:spMkLst>
            <pc:docMk/>
            <pc:sldMk cId="3649006094" sldId="261"/>
            <ac:spMk id="414" creationId="{A6CBD347-2D99-4CC7-B048-E3D50DAE2F01}"/>
          </ac:spMkLst>
        </pc:spChg>
        <pc:spChg chg="mod">
          <ac:chgData name="Alex Donders" userId="6c141c4989d28091" providerId="LiveId" clId="{E68CE93C-948C-4D1F-AF3D-29E2A2775ED9}" dt="2019-03-19T09:48:28.993" v="3986" actId="20577"/>
          <ac:spMkLst>
            <pc:docMk/>
            <pc:sldMk cId="3649006094" sldId="261"/>
            <ac:spMk id="415" creationId="{C295D08F-B088-4E9D-AF73-2843AA3AF6E1}"/>
          </ac:spMkLst>
        </pc:spChg>
        <pc:spChg chg="mod">
          <ac:chgData name="Alex Donders" userId="6c141c4989d28091" providerId="LiveId" clId="{E68CE93C-948C-4D1F-AF3D-29E2A2775ED9}" dt="2019-03-19T09:48:24.969" v="3983" actId="20577"/>
          <ac:spMkLst>
            <pc:docMk/>
            <pc:sldMk cId="3649006094" sldId="261"/>
            <ac:spMk id="416" creationId="{095DA976-8E35-44CD-94C6-BD8ADB991AE6}"/>
          </ac:spMkLst>
        </pc:spChg>
        <pc:spChg chg="mod">
          <ac:chgData name="Alex Donders" userId="6c141c4989d28091" providerId="LiveId" clId="{E68CE93C-948C-4D1F-AF3D-29E2A2775ED9}" dt="2019-03-19T09:31:04.649" v="3634" actId="20577"/>
          <ac:spMkLst>
            <pc:docMk/>
            <pc:sldMk cId="3649006094" sldId="261"/>
            <ac:spMk id="417" creationId="{0F30F798-7922-4C7D-AAA4-7E8818029528}"/>
          </ac:spMkLst>
        </pc:spChg>
        <pc:spChg chg="mod">
          <ac:chgData name="Alex Donders" userId="6c141c4989d28091" providerId="LiveId" clId="{E68CE93C-948C-4D1F-AF3D-29E2A2775ED9}" dt="2019-03-19T09:43:54.457" v="3894" actId="20577"/>
          <ac:spMkLst>
            <pc:docMk/>
            <pc:sldMk cId="3649006094" sldId="261"/>
            <ac:spMk id="419" creationId="{9BA8AB85-80BE-46FF-BA1C-E79A33B16EF3}"/>
          </ac:spMkLst>
        </pc:spChg>
        <pc:spChg chg="mod">
          <ac:chgData name="Alex Donders" userId="6c141c4989d28091" providerId="LiveId" clId="{E68CE93C-948C-4D1F-AF3D-29E2A2775ED9}" dt="2019-03-19T09:44:37.873" v="3910" actId="20577"/>
          <ac:spMkLst>
            <pc:docMk/>
            <pc:sldMk cId="3649006094" sldId="261"/>
            <ac:spMk id="420" creationId="{4398E4FE-1711-47F0-B7A7-D0FB73BE3430}"/>
          </ac:spMkLst>
        </pc:spChg>
        <pc:spChg chg="mod">
          <ac:chgData name="Alex Donders" userId="6c141c4989d28091" providerId="LiveId" clId="{E68CE93C-948C-4D1F-AF3D-29E2A2775ED9}" dt="2019-03-19T09:44:43.249" v="3915" actId="20577"/>
          <ac:spMkLst>
            <pc:docMk/>
            <pc:sldMk cId="3649006094" sldId="261"/>
            <ac:spMk id="421" creationId="{ABD4274C-48CC-4E6D-ABD0-26EFAF9354BA}"/>
          </ac:spMkLst>
        </pc:spChg>
        <pc:spChg chg="mod">
          <ac:chgData name="Alex Donders" userId="6c141c4989d28091" providerId="LiveId" clId="{E68CE93C-948C-4D1F-AF3D-29E2A2775ED9}" dt="2019-03-19T09:44:49.753" v="3918" actId="20577"/>
          <ac:spMkLst>
            <pc:docMk/>
            <pc:sldMk cId="3649006094" sldId="261"/>
            <ac:spMk id="422" creationId="{5CD3872D-DC16-4B5A-8FBC-860D288CD86A}"/>
          </ac:spMkLst>
        </pc:spChg>
        <pc:spChg chg="mod">
          <ac:chgData name="Alex Donders" userId="6c141c4989d28091" providerId="LiveId" clId="{E68CE93C-948C-4D1F-AF3D-29E2A2775ED9}" dt="2019-03-19T09:44:54.185" v="3921" actId="20577"/>
          <ac:spMkLst>
            <pc:docMk/>
            <pc:sldMk cId="3649006094" sldId="261"/>
            <ac:spMk id="423" creationId="{6D0D5718-815B-4248-B00B-BE4E92E1A889}"/>
          </ac:spMkLst>
        </pc:spChg>
        <pc:spChg chg="mod">
          <ac:chgData name="Alex Donders" userId="6c141c4989d28091" providerId="LiveId" clId="{E68CE93C-948C-4D1F-AF3D-29E2A2775ED9}" dt="2019-03-19T09:44:59.905" v="3924" actId="20577"/>
          <ac:spMkLst>
            <pc:docMk/>
            <pc:sldMk cId="3649006094" sldId="261"/>
            <ac:spMk id="424" creationId="{C9004367-C224-4DF4-94ED-E9F40DA59726}"/>
          </ac:spMkLst>
        </pc:spChg>
        <pc:spChg chg="mod">
          <ac:chgData name="Alex Donders" userId="6c141c4989d28091" providerId="LiveId" clId="{E68CE93C-948C-4D1F-AF3D-29E2A2775ED9}" dt="2019-03-19T09:44:00.993" v="3897" actId="20577"/>
          <ac:spMkLst>
            <pc:docMk/>
            <pc:sldMk cId="3649006094" sldId="261"/>
            <ac:spMk id="426" creationId="{65D7EDBA-3AAD-480F-BAB6-9926A29C4080}"/>
          </ac:spMkLst>
        </pc:spChg>
        <pc:spChg chg="mod">
          <ac:chgData name="Alex Donders" userId="6c141c4989d28091" providerId="LiveId" clId="{E68CE93C-948C-4D1F-AF3D-29E2A2775ED9}" dt="2019-03-19T09:30:29.985" v="3605" actId="20577"/>
          <ac:spMkLst>
            <pc:docMk/>
            <pc:sldMk cId="3649006094" sldId="261"/>
            <ac:spMk id="427" creationId="{1E9269C8-760B-4129-B7D6-916197BF297C}"/>
          </ac:spMkLst>
        </pc:spChg>
        <pc:spChg chg="mod">
          <ac:chgData name="Alex Donders" userId="6c141c4989d28091" providerId="LiveId" clId="{E68CE93C-948C-4D1F-AF3D-29E2A2775ED9}" dt="2019-03-19T09:48:40.185" v="3993" actId="20577"/>
          <ac:spMkLst>
            <pc:docMk/>
            <pc:sldMk cId="3649006094" sldId="261"/>
            <ac:spMk id="428" creationId="{5C1D3127-FE05-40A8-91B7-F4DEC6D7A3D3}"/>
          </ac:spMkLst>
        </pc:spChg>
        <pc:spChg chg="mod">
          <ac:chgData name="Alex Donders" userId="6c141c4989d28091" providerId="LiveId" clId="{E68CE93C-948C-4D1F-AF3D-29E2A2775ED9}" dt="2019-03-19T09:46:50.441" v="3967" actId="20577"/>
          <ac:spMkLst>
            <pc:docMk/>
            <pc:sldMk cId="3649006094" sldId="261"/>
            <ac:spMk id="429" creationId="{2D883F2C-1E79-42C7-86CD-3029FD78180C}"/>
          </ac:spMkLst>
        </pc:spChg>
        <pc:spChg chg="mod">
          <ac:chgData name="Alex Donders" userId="6c141c4989d28091" providerId="LiveId" clId="{E68CE93C-948C-4D1F-AF3D-29E2A2775ED9}" dt="2019-03-19T09:30:57.528" v="3629" actId="20577"/>
          <ac:spMkLst>
            <pc:docMk/>
            <pc:sldMk cId="3649006094" sldId="261"/>
            <ac:spMk id="430" creationId="{5C2E1B37-ACF6-4A58-8A67-BC3473CCA6AE}"/>
          </ac:spMkLst>
        </pc:spChg>
        <pc:spChg chg="mod">
          <ac:chgData name="Alex Donders" userId="6c141c4989d28091" providerId="LiveId" clId="{E68CE93C-948C-4D1F-AF3D-29E2A2775ED9}" dt="2019-03-19T09:31:19.769" v="3646" actId="20577"/>
          <ac:spMkLst>
            <pc:docMk/>
            <pc:sldMk cId="3649006094" sldId="261"/>
            <ac:spMk id="431" creationId="{B712A329-C39C-46E8-ACD3-3F73CBA96ABD}"/>
          </ac:spMkLst>
        </pc:spChg>
        <pc:spChg chg="mod">
          <ac:chgData name="Alex Donders" userId="6c141c4989d28091" providerId="LiveId" clId="{E68CE93C-948C-4D1F-AF3D-29E2A2775ED9}" dt="2019-03-19T09:44:06.665" v="3902" actId="20577"/>
          <ac:spMkLst>
            <pc:docMk/>
            <pc:sldMk cId="3649006094" sldId="261"/>
            <ac:spMk id="433" creationId="{028C9BCC-5A82-4F37-8D83-122165F380E6}"/>
          </ac:spMkLst>
        </pc:spChg>
        <pc:spChg chg="mod">
          <ac:chgData name="Alex Donders" userId="6c141c4989d28091" providerId="LiveId" clId="{E68CE93C-948C-4D1F-AF3D-29E2A2775ED9}" dt="2019-03-19T09:46:14.345" v="3946" actId="20577"/>
          <ac:spMkLst>
            <pc:docMk/>
            <pc:sldMk cId="3649006094" sldId="261"/>
            <ac:spMk id="434" creationId="{BEA5F26E-1788-48ED-A2F7-F5CEA56910EB}"/>
          </ac:spMkLst>
        </pc:spChg>
        <pc:spChg chg="mod">
          <ac:chgData name="Alex Donders" userId="6c141c4989d28091" providerId="LiveId" clId="{E68CE93C-948C-4D1F-AF3D-29E2A2775ED9}" dt="2019-03-19T09:48:16.666" v="3980" actId="20577"/>
          <ac:spMkLst>
            <pc:docMk/>
            <pc:sldMk cId="3649006094" sldId="261"/>
            <ac:spMk id="435" creationId="{14EB892C-FBE7-4B34-8BEE-4CDC5604BD34}"/>
          </ac:spMkLst>
        </pc:spChg>
        <pc:spChg chg="mod">
          <ac:chgData name="Alex Donders" userId="6c141c4989d28091" providerId="LiveId" clId="{E68CE93C-948C-4D1F-AF3D-29E2A2775ED9}" dt="2019-03-19T09:30:52.656" v="3625" actId="20577"/>
          <ac:spMkLst>
            <pc:docMk/>
            <pc:sldMk cId="3649006094" sldId="261"/>
            <ac:spMk id="436" creationId="{F4D22422-C684-4A65-87EB-29A2EE428248}"/>
          </ac:spMkLst>
        </pc:spChg>
        <pc:spChg chg="mod">
          <ac:chgData name="Alex Donders" userId="6c141c4989d28091" providerId="LiveId" clId="{E68CE93C-948C-4D1F-AF3D-29E2A2775ED9}" dt="2019-03-19T09:31:25.321" v="3650" actId="20577"/>
          <ac:spMkLst>
            <pc:docMk/>
            <pc:sldMk cId="3649006094" sldId="261"/>
            <ac:spMk id="437" creationId="{2B946417-9029-4A98-B22E-62CE3C347C2B}"/>
          </ac:spMkLst>
        </pc:spChg>
        <pc:spChg chg="mod">
          <ac:chgData name="Alex Donders" userId="6c141c4989d28091" providerId="LiveId" clId="{E68CE93C-948C-4D1F-AF3D-29E2A2775ED9}" dt="2019-03-19T09:31:14.377" v="3642" actId="20577"/>
          <ac:spMkLst>
            <pc:docMk/>
            <pc:sldMk cId="3649006094" sldId="261"/>
            <ac:spMk id="438" creationId="{E244B328-7235-480C-89E2-FD59012C092A}"/>
          </ac:spMkLst>
        </pc:spChg>
        <pc:spChg chg="mod">
          <ac:chgData name="Alex Donders" userId="6c141c4989d28091" providerId="LiveId" clId="{E68CE93C-948C-4D1F-AF3D-29E2A2775ED9}" dt="2019-03-19T09:30:33.744" v="3610" actId="20577"/>
          <ac:spMkLst>
            <pc:docMk/>
            <pc:sldMk cId="3649006094" sldId="261"/>
            <ac:spMk id="440" creationId="{AD184D9D-9839-4177-BFD6-81D1E2286F93}"/>
          </ac:spMkLst>
        </pc:spChg>
        <pc:spChg chg="mod">
          <ac:chgData name="Alex Donders" userId="6c141c4989d28091" providerId="LiveId" clId="{E68CE93C-948C-4D1F-AF3D-29E2A2775ED9}" dt="2019-03-19T09:46:27.481" v="3955" actId="20577"/>
          <ac:spMkLst>
            <pc:docMk/>
            <pc:sldMk cId="3649006094" sldId="261"/>
            <ac:spMk id="441" creationId="{10C55B18-20BD-449C-9B5A-5E4165709D3D}"/>
          </ac:spMkLst>
        </pc:spChg>
        <pc:spChg chg="mod">
          <ac:chgData name="Alex Donders" userId="6c141c4989d28091" providerId="LiveId" clId="{E68CE93C-948C-4D1F-AF3D-29E2A2775ED9}" dt="2019-03-19T09:46:35.129" v="3962" actId="20577"/>
          <ac:spMkLst>
            <pc:docMk/>
            <pc:sldMk cId="3649006094" sldId="261"/>
            <ac:spMk id="442" creationId="{B35D9EF9-A363-46D8-9DF4-0E77F8BC7292}"/>
          </ac:spMkLst>
        </pc:spChg>
        <pc:spChg chg="mod">
          <ac:chgData name="Alex Donders" userId="6c141c4989d28091" providerId="LiveId" clId="{E68CE93C-948C-4D1F-AF3D-29E2A2775ED9}" dt="2019-03-19T09:48:52.825" v="4000" actId="20577"/>
          <ac:spMkLst>
            <pc:docMk/>
            <pc:sldMk cId="3649006094" sldId="261"/>
            <ac:spMk id="443" creationId="{6804A34E-B913-4CC3-9AE6-E992F3918861}"/>
          </ac:spMkLst>
        </pc:spChg>
        <pc:spChg chg="mod">
          <ac:chgData name="Alex Donders" userId="6c141c4989d28091" providerId="LiveId" clId="{E68CE93C-948C-4D1F-AF3D-29E2A2775ED9}" dt="2019-03-19T09:48:58.905" v="4005" actId="20577"/>
          <ac:spMkLst>
            <pc:docMk/>
            <pc:sldMk cId="3649006094" sldId="261"/>
            <ac:spMk id="444" creationId="{819E4D11-16D4-4566-88CC-2421751391A6}"/>
          </ac:spMkLst>
        </pc:spChg>
        <pc:spChg chg="mod">
          <ac:chgData name="Alex Donders" userId="6c141c4989d28091" providerId="LiveId" clId="{E68CE93C-948C-4D1F-AF3D-29E2A2775ED9}" dt="2019-03-19T09:48:06.522" v="3975" actId="20577"/>
          <ac:spMkLst>
            <pc:docMk/>
            <pc:sldMk cId="3649006094" sldId="261"/>
            <ac:spMk id="445" creationId="{C2E109D4-CAC3-4D01-8F0F-FECCD995D1F2}"/>
          </ac:spMkLst>
        </pc:spChg>
        <pc:spChg chg="mod">
          <ac:chgData name="Alex Donders" userId="6c141c4989d28091" providerId="LiveId" clId="{E68CE93C-948C-4D1F-AF3D-29E2A2775ED9}" dt="2019-03-19T09:44:15.897" v="3907" actId="20577"/>
          <ac:spMkLst>
            <pc:docMk/>
            <pc:sldMk cId="3649006094" sldId="261"/>
            <ac:spMk id="447" creationId="{6C8B2DE1-AFA7-44BB-BB11-F96DCF30A3EF}"/>
          </ac:spMkLst>
        </pc:spChg>
        <pc:spChg chg="mod">
          <ac:chgData name="Alex Donders" userId="6c141c4989d28091" providerId="LiveId" clId="{E68CE93C-948C-4D1F-AF3D-29E2A2775ED9}" dt="2019-03-19T09:48:10.897" v="3978" actId="20577"/>
          <ac:spMkLst>
            <pc:docMk/>
            <pc:sldMk cId="3649006094" sldId="261"/>
            <ac:spMk id="448" creationId="{E097EF17-437D-47A6-84DA-D54C10233549}"/>
          </ac:spMkLst>
        </pc:spChg>
        <pc:spChg chg="mod">
          <ac:chgData name="Alex Donders" userId="6c141c4989d28091" providerId="LiveId" clId="{E68CE93C-948C-4D1F-AF3D-29E2A2775ED9}" dt="2019-03-19T09:46:41.097" v="3964" actId="20577"/>
          <ac:spMkLst>
            <pc:docMk/>
            <pc:sldMk cId="3649006094" sldId="261"/>
            <ac:spMk id="449" creationId="{FCA13FE0-75D6-4C63-9A3C-7EA5FD5B9A3D}"/>
          </ac:spMkLst>
        </pc:spChg>
        <pc:spChg chg="mod">
          <ac:chgData name="Alex Donders" userId="6c141c4989d28091" providerId="LiveId" clId="{E68CE93C-948C-4D1F-AF3D-29E2A2775ED9}" dt="2019-03-19T09:30:47.273" v="3621" actId="20577"/>
          <ac:spMkLst>
            <pc:docMk/>
            <pc:sldMk cId="3649006094" sldId="261"/>
            <ac:spMk id="450" creationId="{B9E4B2FE-008E-4530-A56D-CB0EF5D61F3A}"/>
          </ac:spMkLst>
        </pc:spChg>
        <pc:spChg chg="mod">
          <ac:chgData name="Alex Donders" userId="6c141c4989d28091" providerId="LiveId" clId="{E68CE93C-948C-4D1F-AF3D-29E2A2775ED9}" dt="2019-03-19T09:48:02.873" v="3972" actId="20577"/>
          <ac:spMkLst>
            <pc:docMk/>
            <pc:sldMk cId="3649006094" sldId="261"/>
            <ac:spMk id="451" creationId="{F4936E10-066F-4D0C-AD3B-4A7CD8927B35}"/>
          </ac:spMkLst>
        </pc:spChg>
        <pc:spChg chg="mod">
          <ac:chgData name="Alex Donders" userId="6c141c4989d28091" providerId="LiveId" clId="{E68CE93C-948C-4D1F-AF3D-29E2A2775ED9}" dt="2019-03-19T09:49:04.129" v="4008" actId="20577"/>
          <ac:spMkLst>
            <pc:docMk/>
            <pc:sldMk cId="3649006094" sldId="261"/>
            <ac:spMk id="452" creationId="{33E6DB99-660C-40B6-AFEA-A31D4CA45BF0}"/>
          </ac:spMkLst>
        </pc:spChg>
        <pc:spChg chg="mod">
          <ac:chgData name="Alex Donders" userId="6c141c4989d28091" providerId="LiveId" clId="{E68CE93C-948C-4D1F-AF3D-29E2A2775ED9}" dt="2019-03-19T09:42:44.337" v="3861" actId="20577"/>
          <ac:spMkLst>
            <pc:docMk/>
            <pc:sldMk cId="3649006094" sldId="261"/>
            <ac:spMk id="563" creationId="{A9158327-9C5C-4B1E-BDA6-5143B859140C}"/>
          </ac:spMkLst>
        </pc:spChg>
        <pc:spChg chg="mod">
          <ac:chgData name="Alex Donders" userId="6c141c4989d28091" providerId="LiveId" clId="{E68CE93C-948C-4D1F-AF3D-29E2A2775ED9}" dt="2019-03-19T09:42:47.585" v="3863" actId="20577"/>
          <ac:spMkLst>
            <pc:docMk/>
            <pc:sldMk cId="3649006094" sldId="261"/>
            <ac:spMk id="564" creationId="{6C12A559-8443-48BF-89D0-5E586308A3CD}"/>
          </ac:spMkLst>
        </pc:spChg>
        <pc:spChg chg="mod">
          <ac:chgData name="Alex Donders" userId="6c141c4989d28091" providerId="LiveId" clId="{E68CE93C-948C-4D1F-AF3D-29E2A2775ED9}" dt="2019-03-19T09:38:34.906" v="3744" actId="20577"/>
          <ac:spMkLst>
            <pc:docMk/>
            <pc:sldMk cId="3649006094" sldId="261"/>
            <ac:spMk id="565" creationId="{35FD15E5-692D-4C42-A5F8-034BED9F8337}"/>
          </ac:spMkLst>
        </pc:spChg>
        <pc:spChg chg="mod">
          <ac:chgData name="Alex Donders" userId="6c141c4989d28091" providerId="LiveId" clId="{E68CE93C-948C-4D1F-AF3D-29E2A2775ED9}" dt="2019-03-19T09:38:38.592" v="3748" actId="20577"/>
          <ac:spMkLst>
            <pc:docMk/>
            <pc:sldMk cId="3649006094" sldId="261"/>
            <ac:spMk id="566" creationId="{D63D8D39-7A73-44DB-8914-CCF403DE2480}"/>
          </ac:spMkLst>
        </pc:spChg>
        <pc:spChg chg="mod">
          <ac:chgData name="Alex Donders" userId="6c141c4989d28091" providerId="LiveId" clId="{E68CE93C-948C-4D1F-AF3D-29E2A2775ED9}" dt="2019-03-19T09:39:43.937" v="3793" actId="20577"/>
          <ac:spMkLst>
            <pc:docMk/>
            <pc:sldMk cId="3649006094" sldId="261"/>
            <ac:spMk id="567" creationId="{2DE3AA63-DCA5-44FF-B24B-D9FF0245B047}"/>
          </ac:spMkLst>
        </pc:spChg>
        <pc:spChg chg="mod">
          <ac:chgData name="Alex Donders" userId="6c141c4989d28091" providerId="LiveId" clId="{E68CE93C-948C-4D1F-AF3D-29E2A2775ED9}" dt="2019-03-19T09:42:55.393" v="3869" actId="20577"/>
          <ac:spMkLst>
            <pc:docMk/>
            <pc:sldMk cId="3649006094" sldId="261"/>
            <ac:spMk id="568" creationId="{D71E5945-667E-41BA-BEA4-07E37E070817}"/>
          </ac:spMkLst>
        </pc:spChg>
        <pc:spChg chg="mod">
          <ac:chgData name="Alex Donders" userId="6c141c4989d28091" providerId="LiveId" clId="{E68CE93C-948C-4D1F-AF3D-29E2A2775ED9}" dt="2019-03-19T09:38:26.201" v="3736" actId="20577"/>
          <ac:spMkLst>
            <pc:docMk/>
            <pc:sldMk cId="3649006094" sldId="261"/>
            <ac:spMk id="569" creationId="{64EB8301-B950-4D7A-AFFF-ECD5C1EA4A01}"/>
          </ac:spMkLst>
        </pc:spChg>
        <pc:spChg chg="mod">
          <ac:chgData name="Alex Donders" userId="6c141c4989d28091" providerId="LiveId" clId="{E68CE93C-948C-4D1F-AF3D-29E2A2775ED9}" dt="2019-03-19T09:39:50.354" v="3797" actId="6549"/>
          <ac:spMkLst>
            <pc:docMk/>
            <pc:sldMk cId="3649006094" sldId="261"/>
            <ac:spMk id="572" creationId="{D5961315-5189-44C8-9510-6640FD0D69FB}"/>
          </ac:spMkLst>
        </pc:spChg>
        <pc:spChg chg="mod">
          <ac:chgData name="Alex Donders" userId="6c141c4989d28091" providerId="LiveId" clId="{E68CE93C-948C-4D1F-AF3D-29E2A2775ED9}" dt="2019-03-19T09:42:52.041" v="3866" actId="20577"/>
          <ac:spMkLst>
            <pc:docMk/>
            <pc:sldMk cId="3649006094" sldId="261"/>
            <ac:spMk id="573" creationId="{00DC675C-1856-4AF4-8BE2-EA1315AF5231}"/>
          </ac:spMkLst>
        </pc:spChg>
        <pc:spChg chg="mod">
          <ac:chgData name="Alex Donders" userId="6c141c4989d28091" providerId="LiveId" clId="{E68CE93C-948C-4D1F-AF3D-29E2A2775ED9}" dt="2019-03-19T09:40:38.025" v="3815" actId="20577"/>
          <ac:spMkLst>
            <pc:docMk/>
            <pc:sldMk cId="3649006094" sldId="261"/>
            <ac:spMk id="574" creationId="{106CB46E-A5AA-4720-9EF5-38E540D0B2D8}"/>
          </ac:spMkLst>
        </pc:spChg>
        <pc:spChg chg="mod">
          <ac:chgData name="Alex Donders" userId="6c141c4989d28091" providerId="LiveId" clId="{E68CE93C-948C-4D1F-AF3D-29E2A2775ED9}" dt="2019-03-19T09:40:42.961" v="3818" actId="20577"/>
          <ac:spMkLst>
            <pc:docMk/>
            <pc:sldMk cId="3649006094" sldId="261"/>
            <ac:spMk id="575" creationId="{FCA0DB08-9D38-4E92-A5EE-3838E13F4862}"/>
          </ac:spMkLst>
        </pc:spChg>
        <pc:spChg chg="mod">
          <ac:chgData name="Alex Donders" userId="6c141c4989d28091" providerId="LiveId" clId="{E68CE93C-948C-4D1F-AF3D-29E2A2775ED9}" dt="2019-03-19T09:40:02.481" v="3806" actId="20577"/>
          <ac:spMkLst>
            <pc:docMk/>
            <pc:sldMk cId="3649006094" sldId="261"/>
            <ac:spMk id="576" creationId="{F2658606-464B-40FF-8F2A-BC6B00E7FADF}"/>
          </ac:spMkLst>
        </pc:spChg>
        <pc:spChg chg="mod">
          <ac:chgData name="Alex Donders" userId="6c141c4989d28091" providerId="LiveId" clId="{E68CE93C-948C-4D1F-AF3D-29E2A2775ED9}" dt="2019-03-19T09:43:34.193" v="3888" actId="20577"/>
          <ac:spMkLst>
            <pc:docMk/>
            <pc:sldMk cId="3649006094" sldId="261"/>
            <ac:spMk id="577" creationId="{42109035-3E9B-445D-852D-604442D21EDB}"/>
          </ac:spMkLst>
        </pc:spChg>
        <pc:spChg chg="mod">
          <ac:chgData name="Alex Donders" userId="6c141c4989d28091" providerId="LiveId" clId="{E68CE93C-948C-4D1F-AF3D-29E2A2775ED9}" dt="2019-03-19T09:38:45.562" v="3754" actId="20577"/>
          <ac:spMkLst>
            <pc:docMk/>
            <pc:sldMk cId="3649006094" sldId="261"/>
            <ac:spMk id="579" creationId="{AF6C2E06-E950-4F0D-9A05-748B94BCDBEE}"/>
          </ac:spMkLst>
        </pc:spChg>
        <pc:spChg chg="mod">
          <ac:chgData name="Alex Donders" userId="6c141c4989d28091" providerId="LiveId" clId="{E68CE93C-948C-4D1F-AF3D-29E2A2775ED9}" dt="2019-03-19T09:38:50.962" v="3758" actId="20577"/>
          <ac:spMkLst>
            <pc:docMk/>
            <pc:sldMk cId="3649006094" sldId="261"/>
            <ac:spMk id="580" creationId="{7AD84F8C-E0A1-4F0B-9409-41A84F87E567}"/>
          </ac:spMkLst>
        </pc:spChg>
        <pc:spChg chg="mod">
          <ac:chgData name="Alex Donders" userId="6c141c4989d28091" providerId="LiveId" clId="{E68CE93C-948C-4D1F-AF3D-29E2A2775ED9}" dt="2019-03-19T09:38:21.712" v="3732" actId="20577"/>
          <ac:spMkLst>
            <pc:docMk/>
            <pc:sldMk cId="3649006094" sldId="261"/>
            <ac:spMk id="582" creationId="{4BEEF834-D9CC-44EA-A473-2E1337EA6308}"/>
          </ac:spMkLst>
        </pc:spChg>
        <pc:spChg chg="mod">
          <ac:chgData name="Alex Donders" userId="6c141c4989d28091" providerId="LiveId" clId="{E68CE93C-948C-4D1F-AF3D-29E2A2775ED9}" dt="2019-03-19T09:41:00.217" v="3830" actId="20577"/>
          <ac:spMkLst>
            <pc:docMk/>
            <pc:sldMk cId="3649006094" sldId="261"/>
            <ac:spMk id="584" creationId="{BDD8D33F-E1BC-418C-938D-673E09B931BF}"/>
          </ac:spMkLst>
        </pc:spChg>
        <pc:spChg chg="mod">
          <ac:chgData name="Alex Donders" userId="6c141c4989d28091" providerId="LiveId" clId="{E68CE93C-948C-4D1F-AF3D-29E2A2775ED9}" dt="2019-03-19T09:39:15.162" v="3778" actId="20577"/>
          <ac:spMkLst>
            <pc:docMk/>
            <pc:sldMk cId="3649006094" sldId="261"/>
            <ac:spMk id="586" creationId="{A5C49216-E230-4E38-B9D6-7606D40BBDD7}"/>
          </ac:spMkLst>
        </pc:spChg>
        <pc:spChg chg="mod">
          <ac:chgData name="Alex Donders" userId="6c141c4989d28091" providerId="LiveId" clId="{E68CE93C-948C-4D1F-AF3D-29E2A2775ED9}" dt="2019-03-19T09:39:57.569" v="3802" actId="20577"/>
          <ac:spMkLst>
            <pc:docMk/>
            <pc:sldMk cId="3649006094" sldId="261"/>
            <ac:spMk id="587" creationId="{1B31B247-2432-4A53-A979-BE7AB31C680D}"/>
          </ac:spMkLst>
        </pc:spChg>
        <pc:spChg chg="mod">
          <ac:chgData name="Alex Donders" userId="6c141c4989d28091" providerId="LiveId" clId="{E68CE93C-948C-4D1F-AF3D-29E2A2775ED9}" dt="2019-03-19T09:42:36.241" v="3855" actId="20577"/>
          <ac:spMkLst>
            <pc:docMk/>
            <pc:sldMk cId="3649006094" sldId="261"/>
            <ac:spMk id="588" creationId="{1F006555-9D2A-4D87-8F26-2017510B5481}"/>
          </ac:spMkLst>
        </pc:spChg>
        <pc:spChg chg="mod">
          <ac:chgData name="Alex Donders" userId="6c141c4989d28091" providerId="LiveId" clId="{E68CE93C-948C-4D1F-AF3D-29E2A2775ED9}" dt="2019-03-19T09:43:30.057" v="3885" actId="20577"/>
          <ac:spMkLst>
            <pc:docMk/>
            <pc:sldMk cId="3649006094" sldId="261"/>
            <ac:spMk id="589" creationId="{9EBB49EE-5544-4E63-9A31-CDF01A3C251A}"/>
          </ac:spMkLst>
        </pc:spChg>
        <pc:spChg chg="mod">
          <ac:chgData name="Alex Donders" userId="6c141c4989d28091" providerId="LiveId" clId="{E68CE93C-948C-4D1F-AF3D-29E2A2775ED9}" dt="2019-03-19T09:40:49.569" v="3823" actId="20577"/>
          <ac:spMkLst>
            <pc:docMk/>
            <pc:sldMk cId="3649006094" sldId="261"/>
            <ac:spMk id="591" creationId="{E80CFC0F-AD5B-414B-9553-2C4C90D93663}"/>
          </ac:spMkLst>
        </pc:spChg>
        <pc:spChg chg="mod">
          <ac:chgData name="Alex Donders" userId="6c141c4989d28091" providerId="LiveId" clId="{E68CE93C-948C-4D1F-AF3D-29E2A2775ED9}" dt="2019-03-19T09:42:40.825" v="3858" actId="20577"/>
          <ac:spMkLst>
            <pc:docMk/>
            <pc:sldMk cId="3649006094" sldId="261"/>
            <ac:spMk id="593" creationId="{E9CB680A-D183-4283-ADD9-A180EB7EF655}"/>
          </ac:spMkLst>
        </pc:spChg>
        <pc:spChg chg="mod">
          <ac:chgData name="Alex Donders" userId="6c141c4989d28091" providerId="LiveId" clId="{E68CE93C-948C-4D1F-AF3D-29E2A2775ED9}" dt="2019-03-19T09:38:18.545" v="3728" actId="20577"/>
          <ac:spMkLst>
            <pc:docMk/>
            <pc:sldMk cId="3649006094" sldId="261"/>
            <ac:spMk id="594" creationId="{B677C3AC-A471-4E35-BB83-2F150DBA5A22}"/>
          </ac:spMkLst>
        </pc:spChg>
        <pc:spChg chg="mod">
          <ac:chgData name="Alex Donders" userId="6c141c4989d28091" providerId="LiveId" clId="{E68CE93C-948C-4D1F-AF3D-29E2A2775ED9}" dt="2019-03-19T09:40:31.825" v="3813" actId="20577"/>
          <ac:spMkLst>
            <pc:docMk/>
            <pc:sldMk cId="3649006094" sldId="261"/>
            <ac:spMk id="596" creationId="{AE160D03-B190-447A-8B24-0080D8925D0B}"/>
          </ac:spMkLst>
        </pc:spChg>
        <pc:spChg chg="mod">
          <ac:chgData name="Alex Donders" userId="6c141c4989d28091" providerId="LiveId" clId="{E68CE93C-948C-4D1F-AF3D-29E2A2775ED9}" dt="2019-03-19T09:42:59.369" v="3872" actId="20577"/>
          <ac:spMkLst>
            <pc:docMk/>
            <pc:sldMk cId="3649006094" sldId="261"/>
            <ac:spMk id="597" creationId="{BCD4A1AD-C741-4F3D-BD39-0E298A5B0E82}"/>
          </ac:spMkLst>
        </pc:spChg>
        <pc:spChg chg="mod">
          <ac:chgData name="Alex Donders" userId="6c141c4989d28091" providerId="LiveId" clId="{E68CE93C-948C-4D1F-AF3D-29E2A2775ED9}" dt="2019-03-19T09:39:22.450" v="3782" actId="20577"/>
          <ac:spMkLst>
            <pc:docMk/>
            <pc:sldMk cId="3649006094" sldId="261"/>
            <ac:spMk id="598" creationId="{F2BFFA0C-36DE-4717-BE0E-9C34A2BA8B6A}"/>
          </ac:spMkLst>
        </pc:spChg>
        <pc:spChg chg="mod">
          <ac:chgData name="Alex Donders" userId="6c141c4989d28091" providerId="LiveId" clId="{E68CE93C-948C-4D1F-AF3D-29E2A2775ED9}" dt="2019-03-19T09:41:13.113" v="3841" actId="20577"/>
          <ac:spMkLst>
            <pc:docMk/>
            <pc:sldMk cId="3649006094" sldId="261"/>
            <ac:spMk id="599" creationId="{B69E3E45-1A5A-4D8C-B299-D8ABDAE6C6B5}"/>
          </ac:spMkLst>
        </pc:spChg>
        <pc:spChg chg="mod">
          <ac:chgData name="Alex Donders" userId="6c141c4989d28091" providerId="LiveId" clId="{E68CE93C-948C-4D1F-AF3D-29E2A2775ED9}" dt="2019-03-19T09:41:19.905" v="3846" actId="20577"/>
          <ac:spMkLst>
            <pc:docMk/>
            <pc:sldMk cId="3649006094" sldId="261"/>
            <ac:spMk id="600" creationId="{349A6FE4-DF0A-480E-9F54-7F8270C9CA6C}"/>
          </ac:spMkLst>
        </pc:spChg>
        <pc:spChg chg="mod">
          <ac:chgData name="Alex Donders" userId="6c141c4989d28091" providerId="LiveId" clId="{E68CE93C-948C-4D1F-AF3D-29E2A2775ED9}" dt="2019-03-19T09:43:14.601" v="3880" actId="20577"/>
          <ac:spMkLst>
            <pc:docMk/>
            <pc:sldMk cId="3649006094" sldId="261"/>
            <ac:spMk id="601" creationId="{612FB458-ED42-4F8C-8D91-E0F0DD92D07D}"/>
          </ac:spMkLst>
        </pc:spChg>
        <pc:spChg chg="mod">
          <ac:chgData name="Alex Donders" userId="6c141c4989d28091" providerId="LiveId" clId="{E68CE93C-948C-4D1F-AF3D-29E2A2775ED9}" dt="2019-03-19T09:43:06.161" v="3878" actId="20577"/>
          <ac:spMkLst>
            <pc:docMk/>
            <pc:sldMk cId="3649006094" sldId="261"/>
            <ac:spMk id="602" creationId="{6EDA7D25-4F1A-4A8B-8DC8-A011C9420CE4}"/>
          </ac:spMkLst>
        </pc:spChg>
        <pc:spChg chg="mod">
          <ac:chgData name="Alex Donders" userId="6c141c4989d28091" providerId="LiveId" clId="{E68CE93C-948C-4D1F-AF3D-29E2A2775ED9}" dt="2019-03-19T09:43:03.017" v="3875" actId="20577"/>
          <ac:spMkLst>
            <pc:docMk/>
            <pc:sldMk cId="3649006094" sldId="261"/>
            <ac:spMk id="603" creationId="{B176D1F0-E61D-4934-B14B-0389D95219E0}"/>
          </ac:spMkLst>
        </pc:spChg>
        <pc:spChg chg="mod">
          <ac:chgData name="Alex Donders" userId="6c141c4989d28091" providerId="LiveId" clId="{E68CE93C-948C-4D1F-AF3D-29E2A2775ED9}" dt="2019-03-19T09:39:27.105" v="3786" actId="20577"/>
          <ac:spMkLst>
            <pc:docMk/>
            <pc:sldMk cId="3649006094" sldId="261"/>
            <ac:spMk id="604" creationId="{4FFE23DF-4CEC-4AF5-A02D-FA7C6D4924CD}"/>
          </ac:spMkLst>
        </pc:spChg>
        <pc:spChg chg="add del mod">
          <ac:chgData name="Alex Donders" userId="6c141c4989d28091" providerId="LiveId" clId="{E68CE93C-948C-4D1F-AF3D-29E2A2775ED9}" dt="2019-03-19T09:50:06.033" v="4041" actId="478"/>
          <ac:spMkLst>
            <pc:docMk/>
            <pc:sldMk cId="3649006094" sldId="261"/>
            <ac:spMk id="655" creationId="{580DE3AB-89FC-4ECE-B3D4-C176C5C0859B}"/>
          </ac:spMkLst>
        </pc:spChg>
        <pc:spChg chg="add del mod">
          <ac:chgData name="Alex Donders" userId="6c141c4989d28091" providerId="LiveId" clId="{E68CE93C-948C-4D1F-AF3D-29E2A2775ED9}" dt="2019-03-19T09:50:21.554" v="4044" actId="478"/>
          <ac:spMkLst>
            <pc:docMk/>
            <pc:sldMk cId="3649006094" sldId="261"/>
            <ac:spMk id="656" creationId="{F32A525A-00EF-4865-B14A-9CA795E0EE7A}"/>
          </ac:spMkLst>
        </pc:spChg>
        <pc:spChg chg="add del">
          <ac:chgData name="Alex Donders" userId="6c141c4989d28091" providerId="LiveId" clId="{E68CE93C-948C-4D1F-AF3D-29E2A2775ED9}" dt="2019-03-19T09:50:33.561" v="4047" actId="478"/>
          <ac:spMkLst>
            <pc:docMk/>
            <pc:sldMk cId="3649006094" sldId="261"/>
            <ac:spMk id="657" creationId="{78DD4600-EA35-445B-B7FD-221528EFF9C9}"/>
          </ac:spMkLst>
        </pc:spChg>
        <pc:spChg chg="mod">
          <ac:chgData name="Alex Donders" userId="6c141c4989d28091" providerId="LiveId" clId="{E68CE93C-948C-4D1F-AF3D-29E2A2775ED9}" dt="2019-03-19T09:52:26.009" v="4069" actId="20577"/>
          <ac:spMkLst>
            <pc:docMk/>
            <pc:sldMk cId="3649006094" sldId="261"/>
            <ac:spMk id="703" creationId="{1C13A369-6EA4-49D7-B5F0-2B5AA0D72608}"/>
          </ac:spMkLst>
        </pc:spChg>
        <pc:spChg chg="mod">
          <ac:chgData name="Alex Donders" userId="6c141c4989d28091" providerId="LiveId" clId="{E68CE93C-948C-4D1F-AF3D-29E2A2775ED9}" dt="2019-03-19T09:52:35.685" v="4070" actId="20577"/>
          <ac:spMkLst>
            <pc:docMk/>
            <pc:sldMk cId="3649006094" sldId="261"/>
            <ac:spMk id="704" creationId="{ACC2F847-4639-4F02-857F-AE5430422622}"/>
          </ac:spMkLst>
        </pc:spChg>
        <pc:spChg chg="mod">
          <ac:chgData name="Alex Donders" userId="6c141c4989d28091" providerId="LiveId" clId="{E68CE93C-948C-4D1F-AF3D-29E2A2775ED9}" dt="2019-03-19T09:52:44.498" v="4071" actId="20577"/>
          <ac:spMkLst>
            <pc:docMk/>
            <pc:sldMk cId="3649006094" sldId="261"/>
            <ac:spMk id="705" creationId="{2610BEA9-BFEB-4310-B806-1E3207DCE1C6}"/>
          </ac:spMkLst>
        </pc:spChg>
        <pc:spChg chg="add mod">
          <ac:chgData name="Alex Donders" userId="6c141c4989d28091" providerId="LiveId" clId="{E68CE93C-948C-4D1F-AF3D-29E2A2775ED9}" dt="2019-03-19T10:59:56.647" v="4261" actId="255"/>
          <ac:spMkLst>
            <pc:docMk/>
            <pc:sldMk cId="3649006094" sldId="261"/>
            <ac:spMk id="710" creationId="{753CBB3B-356E-4FA6-B4E6-8550C66B32D5}"/>
          </ac:spMkLst>
        </pc:spChg>
        <pc:spChg chg="add mod">
          <ac:chgData name="Alex Donders" userId="6c141c4989d28091" providerId="LiveId" clId="{E68CE93C-948C-4D1F-AF3D-29E2A2775ED9}" dt="2019-03-19T19:33:40.721" v="4475" actId="6549"/>
          <ac:spMkLst>
            <pc:docMk/>
            <pc:sldMk cId="3649006094" sldId="261"/>
            <ac:spMk id="711" creationId="{28AA8D24-96CC-496A-8326-F5AB584D8AAF}"/>
          </ac:spMkLst>
        </pc:spChg>
        <pc:spChg chg="add mod ord">
          <ac:chgData name="Alex Donders" userId="6c141c4989d28091" providerId="LiveId" clId="{E68CE93C-948C-4D1F-AF3D-29E2A2775ED9}" dt="2019-04-01T19:10:32.535" v="4524" actId="1035"/>
          <ac:spMkLst>
            <pc:docMk/>
            <pc:sldMk cId="3649006094" sldId="261"/>
            <ac:spMk id="864" creationId="{5CA93835-CDF9-4374-910A-2CF1120C6352}"/>
          </ac:spMkLst>
        </pc:spChg>
        <pc:spChg chg="add mod">
          <ac:chgData name="Alex Donders" userId="6c141c4989d28091" providerId="LiveId" clId="{E68CE93C-948C-4D1F-AF3D-29E2A2775ED9}" dt="2019-03-19T11:00:00.317" v="4262" actId="255"/>
          <ac:spMkLst>
            <pc:docMk/>
            <pc:sldMk cId="3649006094" sldId="261"/>
            <ac:spMk id="865" creationId="{8817FF76-820D-48CF-87B8-44CC63FE990B}"/>
          </ac:spMkLst>
        </pc:spChg>
        <pc:spChg chg="add mod">
          <ac:chgData name="Alex Donders" userId="6c141c4989d28091" providerId="LiveId" clId="{E68CE93C-948C-4D1F-AF3D-29E2A2775ED9}" dt="2019-04-01T19:10:51.396" v="4526" actId="14100"/>
          <ac:spMkLst>
            <pc:docMk/>
            <pc:sldMk cId="3649006094" sldId="261"/>
            <ac:spMk id="866" creationId="{BDD6E6B7-785E-4708-BD32-37545028C48D}"/>
          </ac:spMkLst>
        </pc:spChg>
        <pc:spChg chg="add mod">
          <ac:chgData name="Alex Donders" userId="6c141c4989d28091" providerId="LiveId" clId="{E68CE93C-948C-4D1F-AF3D-29E2A2775ED9}" dt="2019-04-01T19:10:42.813" v="4525" actId="1076"/>
          <ac:spMkLst>
            <pc:docMk/>
            <pc:sldMk cId="3649006094" sldId="261"/>
            <ac:spMk id="867" creationId="{61D05E6E-F268-4DB6-9F68-BF767E00D3E3}"/>
          </ac:spMkLst>
        </pc:spChg>
        <pc:spChg chg="add mod">
          <ac:chgData name="Alex Donders" userId="6c141c4989d28091" providerId="LiveId" clId="{E68CE93C-948C-4D1F-AF3D-29E2A2775ED9}" dt="2019-03-19T20:15:33.433" v="4493" actId="20577"/>
          <ac:spMkLst>
            <pc:docMk/>
            <pc:sldMk cId="3649006094" sldId="261"/>
            <ac:spMk id="868" creationId="{2813A013-E0BD-4F59-AAEC-847AC3C5AAA4}"/>
          </ac:spMkLst>
        </pc:spChg>
        <pc:spChg chg="add del">
          <ac:chgData name="Alex Donders" userId="6c141c4989d28091" providerId="LiveId" clId="{E68CE93C-948C-4D1F-AF3D-29E2A2775ED9}" dt="2019-03-19T11:01:40.275" v="4280"/>
          <ac:spMkLst>
            <pc:docMk/>
            <pc:sldMk cId="3649006094" sldId="261"/>
            <ac:spMk id="919" creationId="{DAC700A2-944A-4571-9960-A8E756A560CE}"/>
          </ac:spMkLst>
        </pc:spChg>
        <pc:spChg chg="add del mod">
          <ac:chgData name="Alex Donders" userId="6c141c4989d28091" providerId="LiveId" clId="{E68CE93C-948C-4D1F-AF3D-29E2A2775ED9}" dt="2019-03-19T11:02:04.181" v="4342"/>
          <ac:spMkLst>
            <pc:docMk/>
            <pc:sldMk cId="3649006094" sldId="261"/>
            <ac:spMk id="921" creationId="{05622788-E252-429B-9C2C-D57E53E6E6AD}"/>
          </ac:spMkLst>
        </pc:spChg>
        <pc:spChg chg="add del mod">
          <ac:chgData name="Alex Donders" userId="6c141c4989d28091" providerId="LiveId" clId="{E68CE93C-948C-4D1F-AF3D-29E2A2775ED9}" dt="2019-03-19T11:02:04.181" v="4342"/>
          <ac:spMkLst>
            <pc:docMk/>
            <pc:sldMk cId="3649006094" sldId="261"/>
            <ac:spMk id="922" creationId="{B3829516-F985-41A2-8B3A-E4DCA73DDECD}"/>
          </ac:spMkLst>
        </pc:spChg>
        <pc:spChg chg="add del mod">
          <ac:chgData name="Alex Donders" userId="6c141c4989d28091" providerId="LiveId" clId="{E68CE93C-948C-4D1F-AF3D-29E2A2775ED9}" dt="2019-03-19T11:02:04.181" v="4342"/>
          <ac:spMkLst>
            <pc:docMk/>
            <pc:sldMk cId="3649006094" sldId="261"/>
            <ac:spMk id="1075" creationId="{F6C14630-753B-4628-8586-EE021513E4BC}"/>
          </ac:spMkLst>
        </pc:spChg>
        <pc:spChg chg="add del mod">
          <ac:chgData name="Alex Donders" userId="6c141c4989d28091" providerId="LiveId" clId="{E68CE93C-948C-4D1F-AF3D-29E2A2775ED9}" dt="2019-04-01T19:10:00.055" v="4517" actId="478"/>
          <ac:spMkLst>
            <pc:docMk/>
            <pc:sldMk cId="3649006094" sldId="261"/>
            <ac:spMk id="1076" creationId="{585C3DB7-F866-4055-8D39-C0E4EEBBF91B}"/>
          </ac:spMkLst>
        </pc:spChg>
        <pc:spChg chg="add del mod">
          <ac:chgData name="Alex Donders" userId="6c141c4989d28091" providerId="LiveId" clId="{E68CE93C-948C-4D1F-AF3D-29E2A2775ED9}" dt="2019-04-01T19:09:58.459" v="4516" actId="478"/>
          <ac:spMkLst>
            <pc:docMk/>
            <pc:sldMk cId="3649006094" sldId="261"/>
            <ac:spMk id="1077" creationId="{69F1DE65-6424-4AA1-ADBC-C1D111CEF552}"/>
          </ac:spMkLst>
        </pc:spChg>
        <pc:spChg chg="add del mod">
          <ac:chgData name="Alex Donders" userId="6c141c4989d28091" providerId="LiveId" clId="{E68CE93C-948C-4D1F-AF3D-29E2A2775ED9}" dt="2019-04-01T19:10:01.595" v="4518" actId="478"/>
          <ac:spMkLst>
            <pc:docMk/>
            <pc:sldMk cId="3649006094" sldId="261"/>
            <ac:spMk id="1078" creationId="{F95DB88D-D3EA-4C01-9A80-601642563B02}"/>
          </ac:spMkLst>
        </pc:spChg>
        <pc:grpChg chg="add mod">
          <ac:chgData name="Alex Donders" userId="6c141c4989d28091" providerId="LiveId" clId="{E68CE93C-948C-4D1F-AF3D-29E2A2775ED9}" dt="2019-03-19T09:35:13.637" v="3684" actId="164"/>
          <ac:grpSpMkLst>
            <pc:docMk/>
            <pc:sldMk cId="3649006094" sldId="261"/>
            <ac:grpSpMk id="6" creationId="{90B7DA90-8458-4DA4-92F7-58A98216DE07}"/>
          </ac:grpSpMkLst>
        </pc:grpChg>
        <pc:grpChg chg="add del mod">
          <ac:chgData name="Alex Donders" userId="6c141c4989d28091" providerId="LiveId" clId="{E68CE93C-948C-4D1F-AF3D-29E2A2775ED9}" dt="2019-03-19T09:54:17.230" v="4076" actId="14100"/>
          <ac:grpSpMkLst>
            <pc:docMk/>
            <pc:sldMk cId="3649006094" sldId="261"/>
            <ac:grpSpMk id="7" creationId="{C06566BC-D8D1-4925-AD9B-95CBAE2B77FC}"/>
          </ac:grpSpMkLst>
        </pc:grpChg>
        <pc:grpChg chg="add mod">
          <ac:chgData name="Alex Donders" userId="6c141c4989d28091" providerId="LiveId" clId="{E68CE93C-948C-4D1F-AF3D-29E2A2775ED9}" dt="2019-03-19T09:54:17.230" v="4076" actId="14100"/>
          <ac:grpSpMkLst>
            <pc:docMk/>
            <pc:sldMk cId="3649006094" sldId="261"/>
            <ac:grpSpMk id="8" creationId="{0BF80157-52E2-409E-B2B6-6CD90A1EA21B}"/>
          </ac:grpSpMkLst>
        </pc:grpChg>
        <pc:grpChg chg="add del mod">
          <ac:chgData name="Alex Donders" userId="6c141c4989d28091" providerId="LiveId" clId="{E68CE93C-948C-4D1F-AF3D-29E2A2775ED9}" dt="2019-03-19T09:52:50.314" v="4072" actId="478"/>
          <ac:grpSpMkLst>
            <pc:docMk/>
            <pc:sldMk cId="3649006094" sldId="261"/>
            <ac:grpSpMk id="9" creationId="{FCBF3895-A79F-47D6-BEDA-00DC13CC1675}"/>
          </ac:grpSpMkLst>
        </pc:grpChg>
        <pc:grpChg chg="add mod">
          <ac:chgData name="Alex Donders" userId="6c141c4989d28091" providerId="LiveId" clId="{E68CE93C-948C-4D1F-AF3D-29E2A2775ED9}" dt="2019-03-19T09:35:13.637" v="3684" actId="164"/>
          <ac:grpSpMkLst>
            <pc:docMk/>
            <pc:sldMk cId="3649006094" sldId="261"/>
            <ac:grpSpMk id="358" creationId="{FB0FE7C7-83EA-4D6B-B6F5-4FE36D40A5A6}"/>
          </ac:grpSpMkLst>
        </pc:grpChg>
        <pc:grpChg chg="add mod">
          <ac:chgData name="Alex Donders" userId="6c141c4989d28091" providerId="LiveId" clId="{E68CE93C-948C-4D1F-AF3D-29E2A2775ED9}" dt="2019-03-19T09:35:13.637" v="3684" actId="164"/>
          <ac:grpSpMkLst>
            <pc:docMk/>
            <pc:sldMk cId="3649006094" sldId="261"/>
            <ac:grpSpMk id="365" creationId="{68341FEA-C627-4D18-A322-D5062F07001A}"/>
          </ac:grpSpMkLst>
        </pc:grpChg>
        <pc:grpChg chg="add mod">
          <ac:chgData name="Alex Donders" userId="6c141c4989d28091" providerId="LiveId" clId="{E68CE93C-948C-4D1F-AF3D-29E2A2775ED9}" dt="2019-03-19T09:35:13.637" v="3684" actId="164"/>
          <ac:grpSpMkLst>
            <pc:docMk/>
            <pc:sldMk cId="3649006094" sldId="261"/>
            <ac:grpSpMk id="372" creationId="{BF9686BC-6626-4EC9-B38E-9678DCAF2A93}"/>
          </ac:grpSpMkLst>
        </pc:grpChg>
        <pc:grpChg chg="add mod">
          <ac:chgData name="Alex Donders" userId="6c141c4989d28091" providerId="LiveId" clId="{E68CE93C-948C-4D1F-AF3D-29E2A2775ED9}" dt="2019-03-19T09:35:13.637" v="3684" actId="164"/>
          <ac:grpSpMkLst>
            <pc:docMk/>
            <pc:sldMk cId="3649006094" sldId="261"/>
            <ac:grpSpMk id="382" creationId="{4A7AC870-E0C6-430C-9469-4DE6CC7AAFFF}"/>
          </ac:grpSpMkLst>
        </pc:grpChg>
        <pc:grpChg chg="add mod">
          <ac:chgData name="Alex Donders" userId="6c141c4989d28091" providerId="LiveId" clId="{E68CE93C-948C-4D1F-AF3D-29E2A2775ED9}" dt="2019-03-19T09:35:13.637" v="3684" actId="164"/>
          <ac:grpSpMkLst>
            <pc:docMk/>
            <pc:sldMk cId="3649006094" sldId="261"/>
            <ac:grpSpMk id="389" creationId="{FE6D2991-CCF4-42A7-8BF6-BA0473C7BD16}"/>
          </ac:grpSpMkLst>
        </pc:grpChg>
        <pc:grpChg chg="add mod">
          <ac:chgData name="Alex Donders" userId="6c141c4989d28091" providerId="LiveId" clId="{E68CE93C-948C-4D1F-AF3D-29E2A2775ED9}" dt="2019-03-19T09:35:13.637" v="3684" actId="164"/>
          <ac:grpSpMkLst>
            <pc:docMk/>
            <pc:sldMk cId="3649006094" sldId="261"/>
            <ac:grpSpMk id="397" creationId="{C69D43E7-5F99-41BA-B040-CBC773FA05F3}"/>
          </ac:grpSpMkLst>
        </pc:grpChg>
        <pc:grpChg chg="add mod">
          <ac:chgData name="Alex Donders" userId="6c141c4989d28091" providerId="LiveId" clId="{E68CE93C-948C-4D1F-AF3D-29E2A2775ED9}" dt="2019-03-19T09:32:40.949" v="3653" actId="164"/>
          <ac:grpSpMkLst>
            <pc:docMk/>
            <pc:sldMk cId="3649006094" sldId="261"/>
            <ac:grpSpMk id="404" creationId="{59A92DB0-EE1E-473D-97E2-E296D1D2A322}"/>
          </ac:grpSpMkLst>
        </pc:grpChg>
        <pc:grpChg chg="add mod">
          <ac:chgData name="Alex Donders" userId="6c141c4989d28091" providerId="LiveId" clId="{E68CE93C-948C-4D1F-AF3D-29E2A2775ED9}" dt="2019-03-19T09:32:40.949" v="3653" actId="164"/>
          <ac:grpSpMkLst>
            <pc:docMk/>
            <pc:sldMk cId="3649006094" sldId="261"/>
            <ac:grpSpMk id="411" creationId="{F22C4CD6-5BFF-41B8-9662-8D435DAB6BEF}"/>
          </ac:grpSpMkLst>
        </pc:grpChg>
        <pc:grpChg chg="add mod">
          <ac:chgData name="Alex Donders" userId="6c141c4989d28091" providerId="LiveId" clId="{E68CE93C-948C-4D1F-AF3D-29E2A2775ED9}" dt="2019-03-19T09:32:40.949" v="3653" actId="164"/>
          <ac:grpSpMkLst>
            <pc:docMk/>
            <pc:sldMk cId="3649006094" sldId="261"/>
            <ac:grpSpMk id="418" creationId="{DBEC5C23-0D43-480F-BE5D-353184A0A6AD}"/>
          </ac:grpSpMkLst>
        </pc:grpChg>
        <pc:grpChg chg="add mod">
          <ac:chgData name="Alex Donders" userId="6c141c4989d28091" providerId="LiveId" clId="{E68CE93C-948C-4D1F-AF3D-29E2A2775ED9}" dt="2019-03-19T09:32:40.949" v="3653" actId="164"/>
          <ac:grpSpMkLst>
            <pc:docMk/>
            <pc:sldMk cId="3649006094" sldId="261"/>
            <ac:grpSpMk id="425" creationId="{E152875B-A641-446A-BEE9-E3592D3E9BC0}"/>
          </ac:grpSpMkLst>
        </pc:grpChg>
        <pc:grpChg chg="add mod">
          <ac:chgData name="Alex Donders" userId="6c141c4989d28091" providerId="LiveId" clId="{E68CE93C-948C-4D1F-AF3D-29E2A2775ED9}" dt="2019-03-19T09:32:40.949" v="3653" actId="164"/>
          <ac:grpSpMkLst>
            <pc:docMk/>
            <pc:sldMk cId="3649006094" sldId="261"/>
            <ac:grpSpMk id="432" creationId="{583B387B-3FA6-4BE2-A58A-703AF66C21B2}"/>
          </ac:grpSpMkLst>
        </pc:grpChg>
        <pc:grpChg chg="add mod">
          <ac:chgData name="Alex Donders" userId="6c141c4989d28091" providerId="LiveId" clId="{E68CE93C-948C-4D1F-AF3D-29E2A2775ED9}" dt="2019-03-19T09:32:40.949" v="3653" actId="164"/>
          <ac:grpSpMkLst>
            <pc:docMk/>
            <pc:sldMk cId="3649006094" sldId="261"/>
            <ac:grpSpMk id="439" creationId="{E2B88DAE-EEE1-4DFB-A3B8-A090E669F9CA}"/>
          </ac:grpSpMkLst>
        </pc:grpChg>
        <pc:grpChg chg="add mod">
          <ac:chgData name="Alex Donders" userId="6c141c4989d28091" providerId="LiveId" clId="{E68CE93C-948C-4D1F-AF3D-29E2A2775ED9}" dt="2019-03-19T09:32:40.949" v="3653" actId="164"/>
          <ac:grpSpMkLst>
            <pc:docMk/>
            <pc:sldMk cId="3649006094" sldId="261"/>
            <ac:grpSpMk id="446" creationId="{EDE0BC7D-80C3-4AF9-B6B8-B23B9E6B6637}"/>
          </ac:grpSpMkLst>
        </pc:grpChg>
        <pc:grpChg chg="add del mod">
          <ac:chgData name="Alex Donders" userId="6c141c4989d28091" providerId="LiveId" clId="{E68CE93C-948C-4D1F-AF3D-29E2A2775ED9}" dt="2019-03-19T09:33:50.962" v="3679" actId="478"/>
          <ac:grpSpMkLst>
            <pc:docMk/>
            <pc:sldMk cId="3649006094" sldId="261"/>
            <ac:grpSpMk id="454" creationId="{99D910D4-B151-4A76-9D3A-EB629560394C}"/>
          </ac:grpSpMkLst>
        </pc:grpChg>
        <pc:grpChg chg="add del mod">
          <ac:chgData name="Alex Donders" userId="6c141c4989d28091" providerId="LiveId" clId="{E68CE93C-948C-4D1F-AF3D-29E2A2775ED9}" dt="2019-03-19T09:33:50.962" v="3679" actId="478"/>
          <ac:grpSpMkLst>
            <pc:docMk/>
            <pc:sldMk cId="3649006094" sldId="261"/>
            <ac:grpSpMk id="461" creationId="{DB2F28CA-63DE-4C0F-AEEB-CF0A0D781A43}"/>
          </ac:grpSpMkLst>
        </pc:grpChg>
        <pc:grpChg chg="add del mod">
          <ac:chgData name="Alex Donders" userId="6c141c4989d28091" providerId="LiveId" clId="{E68CE93C-948C-4D1F-AF3D-29E2A2775ED9}" dt="2019-03-19T09:33:50.962" v="3679" actId="478"/>
          <ac:grpSpMkLst>
            <pc:docMk/>
            <pc:sldMk cId="3649006094" sldId="261"/>
            <ac:grpSpMk id="468" creationId="{E1521869-4078-483C-9F2A-1F4BFA44C1DC}"/>
          </ac:grpSpMkLst>
        </pc:grpChg>
        <pc:grpChg chg="add del mod">
          <ac:chgData name="Alex Donders" userId="6c141c4989d28091" providerId="LiveId" clId="{E68CE93C-948C-4D1F-AF3D-29E2A2775ED9}" dt="2019-03-19T09:33:50.962" v="3679" actId="478"/>
          <ac:grpSpMkLst>
            <pc:docMk/>
            <pc:sldMk cId="3649006094" sldId="261"/>
            <ac:grpSpMk id="475" creationId="{8240963E-AD58-4A5F-904A-3702F84D4D81}"/>
          </ac:grpSpMkLst>
        </pc:grpChg>
        <pc:grpChg chg="add del mod">
          <ac:chgData name="Alex Donders" userId="6c141c4989d28091" providerId="LiveId" clId="{E68CE93C-948C-4D1F-AF3D-29E2A2775ED9}" dt="2019-03-19T09:33:50.962" v="3679" actId="478"/>
          <ac:grpSpMkLst>
            <pc:docMk/>
            <pc:sldMk cId="3649006094" sldId="261"/>
            <ac:grpSpMk id="482" creationId="{03A1144E-B037-47FC-8098-F09E9ADB26A6}"/>
          </ac:grpSpMkLst>
        </pc:grpChg>
        <pc:grpChg chg="add del mod">
          <ac:chgData name="Alex Donders" userId="6c141c4989d28091" providerId="LiveId" clId="{E68CE93C-948C-4D1F-AF3D-29E2A2775ED9}" dt="2019-03-19T09:33:50.962" v="3679" actId="478"/>
          <ac:grpSpMkLst>
            <pc:docMk/>
            <pc:sldMk cId="3649006094" sldId="261"/>
            <ac:grpSpMk id="489" creationId="{5D7E9BD5-A119-4CDC-A726-5D98D8A5021C}"/>
          </ac:grpSpMkLst>
        </pc:grpChg>
        <pc:grpChg chg="add del mod">
          <ac:chgData name="Alex Donders" userId="6c141c4989d28091" providerId="LiveId" clId="{E68CE93C-948C-4D1F-AF3D-29E2A2775ED9}" dt="2019-03-19T09:33:50.962" v="3679" actId="478"/>
          <ac:grpSpMkLst>
            <pc:docMk/>
            <pc:sldMk cId="3649006094" sldId="261"/>
            <ac:grpSpMk id="496" creationId="{57EC821E-28F4-4628-8F1D-CC3499DCFF3B}"/>
          </ac:grpSpMkLst>
        </pc:grpChg>
        <pc:grpChg chg="add del mod">
          <ac:chgData name="Alex Donders" userId="6c141c4989d28091" providerId="LiveId" clId="{E68CE93C-948C-4D1F-AF3D-29E2A2775ED9}" dt="2019-03-19T09:36:05.265" v="3694" actId="478"/>
          <ac:grpSpMkLst>
            <pc:docMk/>
            <pc:sldMk cId="3649006094" sldId="261"/>
            <ac:grpSpMk id="505" creationId="{D3AA78A8-127E-4482-939C-F7EC85333E55}"/>
          </ac:grpSpMkLst>
        </pc:grpChg>
        <pc:grpChg chg="mod">
          <ac:chgData name="Alex Donders" userId="6c141c4989d28091" providerId="LiveId" clId="{E68CE93C-948C-4D1F-AF3D-29E2A2775ED9}" dt="2019-03-19T09:33:51.635" v="3680"/>
          <ac:grpSpMkLst>
            <pc:docMk/>
            <pc:sldMk cId="3649006094" sldId="261"/>
            <ac:grpSpMk id="506" creationId="{A5BB4F4B-0C8C-4760-A5A4-A2DAE63A0721}"/>
          </ac:grpSpMkLst>
        </pc:grpChg>
        <pc:grpChg chg="mod">
          <ac:chgData name="Alex Donders" userId="6c141c4989d28091" providerId="LiveId" clId="{E68CE93C-948C-4D1F-AF3D-29E2A2775ED9}" dt="2019-03-19T09:33:51.635" v="3680"/>
          <ac:grpSpMkLst>
            <pc:docMk/>
            <pc:sldMk cId="3649006094" sldId="261"/>
            <ac:grpSpMk id="507" creationId="{7604B02C-4002-41F9-8305-F221BEE838A2}"/>
          </ac:grpSpMkLst>
        </pc:grpChg>
        <pc:grpChg chg="mod">
          <ac:chgData name="Alex Donders" userId="6c141c4989d28091" providerId="LiveId" clId="{E68CE93C-948C-4D1F-AF3D-29E2A2775ED9}" dt="2019-03-19T09:33:51.635" v="3680"/>
          <ac:grpSpMkLst>
            <pc:docMk/>
            <pc:sldMk cId="3649006094" sldId="261"/>
            <ac:grpSpMk id="508" creationId="{F015246A-CBCA-4690-B1F5-1AE2279F7A98}"/>
          </ac:grpSpMkLst>
        </pc:grpChg>
        <pc:grpChg chg="mod">
          <ac:chgData name="Alex Donders" userId="6c141c4989d28091" providerId="LiveId" clId="{E68CE93C-948C-4D1F-AF3D-29E2A2775ED9}" dt="2019-03-19T09:33:51.635" v="3680"/>
          <ac:grpSpMkLst>
            <pc:docMk/>
            <pc:sldMk cId="3649006094" sldId="261"/>
            <ac:grpSpMk id="509" creationId="{33CCE5C0-A1B5-45CF-B2D6-BD3018BEA18C}"/>
          </ac:grpSpMkLst>
        </pc:grpChg>
        <pc:grpChg chg="mod">
          <ac:chgData name="Alex Donders" userId="6c141c4989d28091" providerId="LiveId" clId="{E68CE93C-948C-4D1F-AF3D-29E2A2775ED9}" dt="2019-03-19T09:33:51.635" v="3680"/>
          <ac:grpSpMkLst>
            <pc:docMk/>
            <pc:sldMk cId="3649006094" sldId="261"/>
            <ac:grpSpMk id="510" creationId="{DE321F05-73BD-4557-ABC2-24F4B3185D6D}"/>
          </ac:grpSpMkLst>
        </pc:grpChg>
        <pc:grpChg chg="mod">
          <ac:chgData name="Alex Donders" userId="6c141c4989d28091" providerId="LiveId" clId="{E68CE93C-948C-4D1F-AF3D-29E2A2775ED9}" dt="2019-03-19T09:33:51.635" v="3680"/>
          <ac:grpSpMkLst>
            <pc:docMk/>
            <pc:sldMk cId="3649006094" sldId="261"/>
            <ac:grpSpMk id="511" creationId="{F0B31246-C11B-4869-AF2B-C118AD4E9B2A}"/>
          </ac:grpSpMkLst>
        </pc:grpChg>
        <pc:grpChg chg="mod">
          <ac:chgData name="Alex Donders" userId="6c141c4989d28091" providerId="LiveId" clId="{E68CE93C-948C-4D1F-AF3D-29E2A2775ED9}" dt="2019-03-19T09:33:51.635" v="3680"/>
          <ac:grpSpMkLst>
            <pc:docMk/>
            <pc:sldMk cId="3649006094" sldId="261"/>
            <ac:grpSpMk id="512" creationId="{598E166E-487F-47BF-BB14-FBF482D98119}"/>
          </ac:grpSpMkLst>
        </pc:grpChg>
        <pc:grpChg chg="add mod">
          <ac:chgData name="Alex Donders" userId="6c141c4989d28091" providerId="LiveId" clId="{E68CE93C-948C-4D1F-AF3D-29E2A2775ED9}" dt="2019-03-19T11:06:35.323" v="4474" actId="1076"/>
          <ac:grpSpMkLst>
            <pc:docMk/>
            <pc:sldMk cId="3649006094" sldId="261"/>
            <ac:grpSpMk id="555" creationId="{B92E8BA0-AA3E-40C3-81E4-9D72C3527950}"/>
          </ac:grpSpMkLst>
        </pc:grpChg>
        <pc:grpChg chg="mod">
          <ac:chgData name="Alex Donders" userId="6c141c4989d28091" providerId="LiveId" clId="{E68CE93C-948C-4D1F-AF3D-29E2A2775ED9}" dt="2019-03-19T09:35:49.597" v="3691" actId="571"/>
          <ac:grpSpMkLst>
            <pc:docMk/>
            <pc:sldMk cId="3649006094" sldId="261"/>
            <ac:grpSpMk id="556" creationId="{F3930B48-2211-4AD0-ADB9-4ADDC8712D8F}"/>
          </ac:grpSpMkLst>
        </pc:grpChg>
        <pc:grpChg chg="mod">
          <ac:chgData name="Alex Donders" userId="6c141c4989d28091" providerId="LiveId" clId="{E68CE93C-948C-4D1F-AF3D-29E2A2775ED9}" dt="2019-03-19T09:35:49.597" v="3691" actId="571"/>
          <ac:grpSpMkLst>
            <pc:docMk/>
            <pc:sldMk cId="3649006094" sldId="261"/>
            <ac:grpSpMk id="557" creationId="{F4E6F2BE-DB51-4937-A00D-0CB5713CC81D}"/>
          </ac:grpSpMkLst>
        </pc:grpChg>
        <pc:grpChg chg="mod">
          <ac:chgData name="Alex Donders" userId="6c141c4989d28091" providerId="LiveId" clId="{E68CE93C-948C-4D1F-AF3D-29E2A2775ED9}" dt="2019-03-19T09:35:49.597" v="3691" actId="571"/>
          <ac:grpSpMkLst>
            <pc:docMk/>
            <pc:sldMk cId="3649006094" sldId="261"/>
            <ac:grpSpMk id="558" creationId="{F7520CE1-91C0-488D-BC89-E9CE86523759}"/>
          </ac:grpSpMkLst>
        </pc:grpChg>
        <pc:grpChg chg="mod">
          <ac:chgData name="Alex Donders" userId="6c141c4989d28091" providerId="LiveId" clId="{E68CE93C-948C-4D1F-AF3D-29E2A2775ED9}" dt="2019-03-19T09:35:49.597" v="3691" actId="571"/>
          <ac:grpSpMkLst>
            <pc:docMk/>
            <pc:sldMk cId="3649006094" sldId="261"/>
            <ac:grpSpMk id="559" creationId="{634DD9A1-2C20-4685-BB60-C8BA0012A799}"/>
          </ac:grpSpMkLst>
        </pc:grpChg>
        <pc:grpChg chg="mod">
          <ac:chgData name="Alex Donders" userId="6c141c4989d28091" providerId="LiveId" clId="{E68CE93C-948C-4D1F-AF3D-29E2A2775ED9}" dt="2019-03-19T09:35:49.597" v="3691" actId="571"/>
          <ac:grpSpMkLst>
            <pc:docMk/>
            <pc:sldMk cId="3649006094" sldId="261"/>
            <ac:grpSpMk id="560" creationId="{9ABBBC6A-EDE6-4800-9786-AB054A9035FA}"/>
          </ac:grpSpMkLst>
        </pc:grpChg>
        <pc:grpChg chg="mod">
          <ac:chgData name="Alex Donders" userId="6c141c4989d28091" providerId="LiveId" clId="{E68CE93C-948C-4D1F-AF3D-29E2A2775ED9}" dt="2019-03-19T09:35:49.597" v="3691" actId="571"/>
          <ac:grpSpMkLst>
            <pc:docMk/>
            <pc:sldMk cId="3649006094" sldId="261"/>
            <ac:grpSpMk id="561" creationId="{D2C48C74-6E20-47B2-ABA7-B15FADF68069}"/>
          </ac:grpSpMkLst>
        </pc:grpChg>
        <pc:grpChg chg="mod">
          <ac:chgData name="Alex Donders" userId="6c141c4989d28091" providerId="LiveId" clId="{E68CE93C-948C-4D1F-AF3D-29E2A2775ED9}" dt="2019-03-19T09:35:49.597" v="3691" actId="571"/>
          <ac:grpSpMkLst>
            <pc:docMk/>
            <pc:sldMk cId="3649006094" sldId="261"/>
            <ac:grpSpMk id="562" creationId="{2C065A20-68AE-43F3-BA5B-32129B3B0B4F}"/>
          </ac:grpSpMkLst>
        </pc:grpChg>
        <pc:grpChg chg="add del mod">
          <ac:chgData name="Alex Donders" userId="6c141c4989d28091" providerId="LiveId" clId="{E68CE93C-948C-4D1F-AF3D-29E2A2775ED9}" dt="2019-03-19T09:36:24.065" v="3697" actId="478"/>
          <ac:grpSpMkLst>
            <pc:docMk/>
            <pc:sldMk cId="3649006094" sldId="261"/>
            <ac:grpSpMk id="605" creationId="{ACC2B43D-2AC2-4F55-9387-FBF7724EA96C}"/>
          </ac:grpSpMkLst>
        </pc:grpChg>
        <pc:grpChg chg="mod">
          <ac:chgData name="Alex Donders" userId="6c141c4989d28091" providerId="LiveId" clId="{E68CE93C-948C-4D1F-AF3D-29E2A2775ED9}" dt="2019-03-19T09:36:21.604" v="3696" actId="571"/>
          <ac:grpSpMkLst>
            <pc:docMk/>
            <pc:sldMk cId="3649006094" sldId="261"/>
            <ac:grpSpMk id="606" creationId="{809A4B60-8F01-4845-A1AE-41F09093953F}"/>
          </ac:grpSpMkLst>
        </pc:grpChg>
        <pc:grpChg chg="mod">
          <ac:chgData name="Alex Donders" userId="6c141c4989d28091" providerId="LiveId" clId="{E68CE93C-948C-4D1F-AF3D-29E2A2775ED9}" dt="2019-03-19T09:36:21.604" v="3696" actId="571"/>
          <ac:grpSpMkLst>
            <pc:docMk/>
            <pc:sldMk cId="3649006094" sldId="261"/>
            <ac:grpSpMk id="607" creationId="{288842CC-E3BF-4061-BB2B-B31A9A80225A}"/>
          </ac:grpSpMkLst>
        </pc:grpChg>
        <pc:grpChg chg="mod">
          <ac:chgData name="Alex Donders" userId="6c141c4989d28091" providerId="LiveId" clId="{E68CE93C-948C-4D1F-AF3D-29E2A2775ED9}" dt="2019-03-19T09:36:21.604" v="3696" actId="571"/>
          <ac:grpSpMkLst>
            <pc:docMk/>
            <pc:sldMk cId="3649006094" sldId="261"/>
            <ac:grpSpMk id="608" creationId="{AC4AF572-892C-4F44-9AAC-D8F538E38802}"/>
          </ac:grpSpMkLst>
        </pc:grpChg>
        <pc:grpChg chg="mod">
          <ac:chgData name="Alex Donders" userId="6c141c4989d28091" providerId="LiveId" clId="{E68CE93C-948C-4D1F-AF3D-29E2A2775ED9}" dt="2019-03-19T09:36:21.604" v="3696" actId="571"/>
          <ac:grpSpMkLst>
            <pc:docMk/>
            <pc:sldMk cId="3649006094" sldId="261"/>
            <ac:grpSpMk id="609" creationId="{C588DD73-A66B-4619-920A-A2B192D7EDE3}"/>
          </ac:grpSpMkLst>
        </pc:grpChg>
        <pc:grpChg chg="mod">
          <ac:chgData name="Alex Donders" userId="6c141c4989d28091" providerId="LiveId" clId="{E68CE93C-948C-4D1F-AF3D-29E2A2775ED9}" dt="2019-03-19T09:36:21.604" v="3696" actId="571"/>
          <ac:grpSpMkLst>
            <pc:docMk/>
            <pc:sldMk cId="3649006094" sldId="261"/>
            <ac:grpSpMk id="610" creationId="{6A11F3EE-EBDF-4947-A7D7-0655D37DB5C4}"/>
          </ac:grpSpMkLst>
        </pc:grpChg>
        <pc:grpChg chg="mod">
          <ac:chgData name="Alex Donders" userId="6c141c4989d28091" providerId="LiveId" clId="{E68CE93C-948C-4D1F-AF3D-29E2A2775ED9}" dt="2019-03-19T09:36:21.604" v="3696" actId="571"/>
          <ac:grpSpMkLst>
            <pc:docMk/>
            <pc:sldMk cId="3649006094" sldId="261"/>
            <ac:grpSpMk id="611" creationId="{3089A674-1310-4505-91D4-8EC3F9D769F7}"/>
          </ac:grpSpMkLst>
        </pc:grpChg>
        <pc:grpChg chg="mod">
          <ac:chgData name="Alex Donders" userId="6c141c4989d28091" providerId="LiveId" clId="{E68CE93C-948C-4D1F-AF3D-29E2A2775ED9}" dt="2019-03-19T09:36:21.604" v="3696" actId="571"/>
          <ac:grpSpMkLst>
            <pc:docMk/>
            <pc:sldMk cId="3649006094" sldId="261"/>
            <ac:grpSpMk id="612" creationId="{A5E41385-D059-468F-9CB0-124A4FD30771}"/>
          </ac:grpSpMkLst>
        </pc:grpChg>
        <pc:grpChg chg="add del mod">
          <ac:chgData name="Alex Donders" userId="6c141c4989d28091" providerId="LiveId" clId="{E68CE93C-948C-4D1F-AF3D-29E2A2775ED9}" dt="2019-03-19T09:51:57.459" v="4063" actId="165"/>
          <ac:grpSpMkLst>
            <pc:docMk/>
            <pc:sldMk cId="3649006094" sldId="261"/>
            <ac:grpSpMk id="659" creationId="{F17B4A74-21B4-4510-8CF4-436C517258B9}"/>
          </ac:grpSpMkLst>
        </pc:grpChg>
        <pc:grpChg chg="mod topLvl">
          <ac:chgData name="Alex Donders" userId="6c141c4989d28091" providerId="LiveId" clId="{E68CE93C-948C-4D1F-AF3D-29E2A2775ED9}" dt="2019-03-19T09:52:10.493" v="4067" actId="164"/>
          <ac:grpSpMkLst>
            <pc:docMk/>
            <pc:sldMk cId="3649006094" sldId="261"/>
            <ac:grpSpMk id="660" creationId="{D1027F01-BA86-40D9-969B-DA345017CF85}"/>
          </ac:grpSpMkLst>
        </pc:grpChg>
        <pc:grpChg chg="mod topLvl">
          <ac:chgData name="Alex Donders" userId="6c141c4989d28091" providerId="LiveId" clId="{E68CE93C-948C-4D1F-AF3D-29E2A2775ED9}" dt="2019-03-19T09:52:10.493" v="4067" actId="164"/>
          <ac:grpSpMkLst>
            <pc:docMk/>
            <pc:sldMk cId="3649006094" sldId="261"/>
            <ac:grpSpMk id="661" creationId="{6A24DAD0-FF66-43C1-8295-18DA7B2B7492}"/>
          </ac:grpSpMkLst>
        </pc:grpChg>
        <pc:grpChg chg="del mod topLvl">
          <ac:chgData name="Alex Donders" userId="6c141c4989d28091" providerId="LiveId" clId="{E68CE93C-948C-4D1F-AF3D-29E2A2775ED9}" dt="2019-03-19T09:52:03.682" v="4065" actId="478"/>
          <ac:grpSpMkLst>
            <pc:docMk/>
            <pc:sldMk cId="3649006094" sldId="261"/>
            <ac:grpSpMk id="662" creationId="{FDB367FB-6EE7-4618-BA77-5BBBB0501375}"/>
          </ac:grpSpMkLst>
        </pc:grpChg>
        <pc:grpChg chg="del mod topLvl">
          <ac:chgData name="Alex Donders" userId="6c141c4989d28091" providerId="LiveId" clId="{E68CE93C-948C-4D1F-AF3D-29E2A2775ED9}" dt="2019-03-19T09:52:01.113" v="4064" actId="478"/>
          <ac:grpSpMkLst>
            <pc:docMk/>
            <pc:sldMk cId="3649006094" sldId="261"/>
            <ac:grpSpMk id="663" creationId="{30541150-0A0B-450C-BA1B-15CB5A1AFCFB}"/>
          </ac:grpSpMkLst>
        </pc:grpChg>
        <pc:grpChg chg="del mod topLvl">
          <ac:chgData name="Alex Donders" userId="6c141c4989d28091" providerId="LiveId" clId="{E68CE93C-948C-4D1F-AF3D-29E2A2775ED9}" dt="2019-03-19T09:52:01.113" v="4064" actId="478"/>
          <ac:grpSpMkLst>
            <pc:docMk/>
            <pc:sldMk cId="3649006094" sldId="261"/>
            <ac:grpSpMk id="664" creationId="{6B94570B-19B6-499E-8375-43AC3FA2D14E}"/>
          </ac:grpSpMkLst>
        </pc:grpChg>
        <pc:grpChg chg="del mod topLvl">
          <ac:chgData name="Alex Donders" userId="6c141c4989d28091" providerId="LiveId" clId="{E68CE93C-948C-4D1F-AF3D-29E2A2775ED9}" dt="2019-03-19T09:52:01.113" v="4064" actId="478"/>
          <ac:grpSpMkLst>
            <pc:docMk/>
            <pc:sldMk cId="3649006094" sldId="261"/>
            <ac:grpSpMk id="665" creationId="{CE8F5C17-FCE6-45D8-AE68-D973349A269F}"/>
          </ac:grpSpMkLst>
        </pc:grpChg>
        <pc:grpChg chg="del mod topLvl">
          <ac:chgData name="Alex Donders" userId="6c141c4989d28091" providerId="LiveId" clId="{E68CE93C-948C-4D1F-AF3D-29E2A2775ED9}" dt="2019-03-19T09:52:01.113" v="4064" actId="478"/>
          <ac:grpSpMkLst>
            <pc:docMk/>
            <pc:sldMk cId="3649006094" sldId="261"/>
            <ac:grpSpMk id="666" creationId="{2F07F02F-81F0-4F03-8ECA-DAA035312E51}"/>
          </ac:grpSpMkLst>
        </pc:grpChg>
        <pc:grpChg chg="add mod">
          <ac:chgData name="Alex Donders" userId="6c141c4989d28091" providerId="LiveId" clId="{E68CE93C-948C-4D1F-AF3D-29E2A2775ED9}" dt="2019-03-19T10:51:42.908" v="4082" actId="1076"/>
          <ac:grpSpMkLst>
            <pc:docMk/>
            <pc:sldMk cId="3649006094" sldId="261"/>
            <ac:grpSpMk id="713" creationId="{D5A23635-9219-43F8-A0D5-C8D161D44BEA}"/>
          </ac:grpSpMkLst>
        </pc:grpChg>
        <pc:grpChg chg="mod">
          <ac:chgData name="Alex Donders" userId="6c141c4989d28091" providerId="LiveId" clId="{E68CE93C-948C-4D1F-AF3D-29E2A2775ED9}" dt="2019-03-19T10:51:36.189" v="4080"/>
          <ac:grpSpMkLst>
            <pc:docMk/>
            <pc:sldMk cId="3649006094" sldId="261"/>
            <ac:grpSpMk id="714" creationId="{CCEE633F-85DF-4E1F-8C73-D3542C07B4F2}"/>
          </ac:grpSpMkLst>
        </pc:grpChg>
        <pc:grpChg chg="mod">
          <ac:chgData name="Alex Donders" userId="6c141c4989d28091" providerId="LiveId" clId="{E68CE93C-948C-4D1F-AF3D-29E2A2775ED9}" dt="2019-03-19T10:51:36.189" v="4080"/>
          <ac:grpSpMkLst>
            <pc:docMk/>
            <pc:sldMk cId="3649006094" sldId="261"/>
            <ac:grpSpMk id="715" creationId="{3FC47036-A838-40A9-A44A-65325EDCF795}"/>
          </ac:grpSpMkLst>
        </pc:grpChg>
        <pc:grpChg chg="mod">
          <ac:chgData name="Alex Donders" userId="6c141c4989d28091" providerId="LiveId" clId="{E68CE93C-948C-4D1F-AF3D-29E2A2775ED9}" dt="2019-03-19T10:51:36.189" v="4080"/>
          <ac:grpSpMkLst>
            <pc:docMk/>
            <pc:sldMk cId="3649006094" sldId="261"/>
            <ac:grpSpMk id="716" creationId="{18E9B472-20E2-4B7A-A3C6-A01F0F4CAC92}"/>
          </ac:grpSpMkLst>
        </pc:grpChg>
        <pc:grpChg chg="mod">
          <ac:chgData name="Alex Donders" userId="6c141c4989d28091" providerId="LiveId" clId="{E68CE93C-948C-4D1F-AF3D-29E2A2775ED9}" dt="2019-03-19T10:51:36.189" v="4080"/>
          <ac:grpSpMkLst>
            <pc:docMk/>
            <pc:sldMk cId="3649006094" sldId="261"/>
            <ac:grpSpMk id="717" creationId="{2E982A5D-115F-43EB-9226-CD965C98D46A}"/>
          </ac:grpSpMkLst>
        </pc:grpChg>
        <pc:grpChg chg="mod">
          <ac:chgData name="Alex Donders" userId="6c141c4989d28091" providerId="LiveId" clId="{E68CE93C-948C-4D1F-AF3D-29E2A2775ED9}" dt="2019-03-19T10:51:36.189" v="4080"/>
          <ac:grpSpMkLst>
            <pc:docMk/>
            <pc:sldMk cId="3649006094" sldId="261"/>
            <ac:grpSpMk id="718" creationId="{8C5FA23B-E412-4AF8-8628-08440210E547}"/>
          </ac:grpSpMkLst>
        </pc:grpChg>
        <pc:grpChg chg="mod">
          <ac:chgData name="Alex Donders" userId="6c141c4989d28091" providerId="LiveId" clId="{E68CE93C-948C-4D1F-AF3D-29E2A2775ED9}" dt="2019-03-19T10:51:36.189" v="4080"/>
          <ac:grpSpMkLst>
            <pc:docMk/>
            <pc:sldMk cId="3649006094" sldId="261"/>
            <ac:grpSpMk id="719" creationId="{312FC1A1-4C6D-4D03-A40D-3B031A2A8710}"/>
          </ac:grpSpMkLst>
        </pc:grpChg>
        <pc:grpChg chg="mod">
          <ac:chgData name="Alex Donders" userId="6c141c4989d28091" providerId="LiveId" clId="{E68CE93C-948C-4D1F-AF3D-29E2A2775ED9}" dt="2019-03-19T10:51:36.189" v="4080"/>
          <ac:grpSpMkLst>
            <pc:docMk/>
            <pc:sldMk cId="3649006094" sldId="261"/>
            <ac:grpSpMk id="720" creationId="{2343F601-C4CC-40E0-8F9A-FBCDD01C750D}"/>
          </ac:grpSpMkLst>
        </pc:grpChg>
        <pc:grpChg chg="add mod">
          <ac:chgData name="Alex Donders" userId="6c141c4989d28091" providerId="LiveId" clId="{E68CE93C-948C-4D1F-AF3D-29E2A2775ED9}" dt="2019-03-19T10:51:42.908" v="4082" actId="1076"/>
          <ac:grpSpMkLst>
            <pc:docMk/>
            <pc:sldMk cId="3649006094" sldId="261"/>
            <ac:grpSpMk id="763" creationId="{1B3965A1-3216-44DC-897C-8AE820DAC972}"/>
          </ac:grpSpMkLst>
        </pc:grpChg>
        <pc:grpChg chg="mod">
          <ac:chgData name="Alex Donders" userId="6c141c4989d28091" providerId="LiveId" clId="{E68CE93C-948C-4D1F-AF3D-29E2A2775ED9}" dt="2019-03-19T10:51:36.189" v="4080"/>
          <ac:grpSpMkLst>
            <pc:docMk/>
            <pc:sldMk cId="3649006094" sldId="261"/>
            <ac:grpSpMk id="764" creationId="{2A67F738-BCDA-4BFE-99E4-FC7B9D166968}"/>
          </ac:grpSpMkLst>
        </pc:grpChg>
        <pc:grpChg chg="mod">
          <ac:chgData name="Alex Donders" userId="6c141c4989d28091" providerId="LiveId" clId="{E68CE93C-948C-4D1F-AF3D-29E2A2775ED9}" dt="2019-03-19T10:51:36.189" v="4080"/>
          <ac:grpSpMkLst>
            <pc:docMk/>
            <pc:sldMk cId="3649006094" sldId="261"/>
            <ac:grpSpMk id="765" creationId="{187B2B5F-4EEB-4A7B-ADE9-B3560538517A}"/>
          </ac:grpSpMkLst>
        </pc:grpChg>
        <pc:grpChg chg="mod">
          <ac:chgData name="Alex Donders" userId="6c141c4989d28091" providerId="LiveId" clId="{E68CE93C-948C-4D1F-AF3D-29E2A2775ED9}" dt="2019-03-19T10:51:36.189" v="4080"/>
          <ac:grpSpMkLst>
            <pc:docMk/>
            <pc:sldMk cId="3649006094" sldId="261"/>
            <ac:grpSpMk id="766" creationId="{AD9A9FE5-4CE6-415D-9233-1C29343B9911}"/>
          </ac:grpSpMkLst>
        </pc:grpChg>
        <pc:grpChg chg="mod">
          <ac:chgData name="Alex Donders" userId="6c141c4989d28091" providerId="LiveId" clId="{E68CE93C-948C-4D1F-AF3D-29E2A2775ED9}" dt="2019-03-19T10:51:36.189" v="4080"/>
          <ac:grpSpMkLst>
            <pc:docMk/>
            <pc:sldMk cId="3649006094" sldId="261"/>
            <ac:grpSpMk id="767" creationId="{A8F896D4-3C93-4C0A-BBF5-C2C3591D1210}"/>
          </ac:grpSpMkLst>
        </pc:grpChg>
        <pc:grpChg chg="mod">
          <ac:chgData name="Alex Donders" userId="6c141c4989d28091" providerId="LiveId" clId="{E68CE93C-948C-4D1F-AF3D-29E2A2775ED9}" dt="2019-03-19T10:51:36.189" v="4080"/>
          <ac:grpSpMkLst>
            <pc:docMk/>
            <pc:sldMk cId="3649006094" sldId="261"/>
            <ac:grpSpMk id="768" creationId="{358E48F3-46A0-4EEC-B620-57807A536655}"/>
          </ac:grpSpMkLst>
        </pc:grpChg>
        <pc:grpChg chg="mod">
          <ac:chgData name="Alex Donders" userId="6c141c4989d28091" providerId="LiveId" clId="{E68CE93C-948C-4D1F-AF3D-29E2A2775ED9}" dt="2019-03-19T10:51:36.189" v="4080"/>
          <ac:grpSpMkLst>
            <pc:docMk/>
            <pc:sldMk cId="3649006094" sldId="261"/>
            <ac:grpSpMk id="769" creationId="{526038D8-AFF5-437F-B8F3-3BDA7012C240}"/>
          </ac:grpSpMkLst>
        </pc:grpChg>
        <pc:grpChg chg="mod">
          <ac:chgData name="Alex Donders" userId="6c141c4989d28091" providerId="LiveId" clId="{E68CE93C-948C-4D1F-AF3D-29E2A2775ED9}" dt="2019-03-19T10:51:36.189" v="4080"/>
          <ac:grpSpMkLst>
            <pc:docMk/>
            <pc:sldMk cId="3649006094" sldId="261"/>
            <ac:grpSpMk id="770" creationId="{21D16C02-28F8-4AE9-96B2-27A3026558C4}"/>
          </ac:grpSpMkLst>
        </pc:grpChg>
        <pc:grpChg chg="add mod">
          <ac:chgData name="Alex Donders" userId="6c141c4989d28091" providerId="LiveId" clId="{E68CE93C-948C-4D1F-AF3D-29E2A2775ED9}" dt="2019-03-19T10:51:42.908" v="4082" actId="1076"/>
          <ac:grpSpMkLst>
            <pc:docMk/>
            <pc:sldMk cId="3649006094" sldId="261"/>
            <ac:grpSpMk id="814" creationId="{68464DD4-F060-431B-89CD-B079F9D69AC6}"/>
          </ac:grpSpMkLst>
        </pc:grpChg>
        <pc:grpChg chg="mod">
          <ac:chgData name="Alex Donders" userId="6c141c4989d28091" providerId="LiveId" clId="{E68CE93C-948C-4D1F-AF3D-29E2A2775ED9}" dt="2019-03-19T10:51:36.189" v="4080"/>
          <ac:grpSpMkLst>
            <pc:docMk/>
            <pc:sldMk cId="3649006094" sldId="261"/>
            <ac:grpSpMk id="815" creationId="{D92F0DED-B351-4068-88DF-8FA3A15EED24}"/>
          </ac:grpSpMkLst>
        </pc:grpChg>
        <pc:grpChg chg="mod">
          <ac:chgData name="Alex Donders" userId="6c141c4989d28091" providerId="LiveId" clId="{E68CE93C-948C-4D1F-AF3D-29E2A2775ED9}" dt="2019-03-19T10:51:36.189" v="4080"/>
          <ac:grpSpMkLst>
            <pc:docMk/>
            <pc:sldMk cId="3649006094" sldId="261"/>
            <ac:grpSpMk id="816" creationId="{B7C83396-B8A9-4B7F-878B-DF003D4C9172}"/>
          </ac:grpSpMkLst>
        </pc:grpChg>
        <pc:grpChg chg="mod">
          <ac:chgData name="Alex Donders" userId="6c141c4989d28091" providerId="LiveId" clId="{E68CE93C-948C-4D1F-AF3D-29E2A2775ED9}" dt="2019-03-19T10:51:36.189" v="4080"/>
          <ac:grpSpMkLst>
            <pc:docMk/>
            <pc:sldMk cId="3649006094" sldId="261"/>
            <ac:grpSpMk id="817" creationId="{ED2056D3-F0AD-4B20-AB02-CD304712C225}"/>
          </ac:grpSpMkLst>
        </pc:grpChg>
        <pc:grpChg chg="mod">
          <ac:chgData name="Alex Donders" userId="6c141c4989d28091" providerId="LiveId" clId="{E68CE93C-948C-4D1F-AF3D-29E2A2775ED9}" dt="2019-03-19T10:51:36.189" v="4080"/>
          <ac:grpSpMkLst>
            <pc:docMk/>
            <pc:sldMk cId="3649006094" sldId="261"/>
            <ac:grpSpMk id="818" creationId="{32E9A57B-701D-4A7B-B8EC-DE6640191A95}"/>
          </ac:grpSpMkLst>
        </pc:grpChg>
        <pc:grpChg chg="mod">
          <ac:chgData name="Alex Donders" userId="6c141c4989d28091" providerId="LiveId" clId="{E68CE93C-948C-4D1F-AF3D-29E2A2775ED9}" dt="2019-03-19T10:51:36.189" v="4080"/>
          <ac:grpSpMkLst>
            <pc:docMk/>
            <pc:sldMk cId="3649006094" sldId="261"/>
            <ac:grpSpMk id="819" creationId="{B0B77F6E-625E-430D-A4E9-95E26879CDFC}"/>
          </ac:grpSpMkLst>
        </pc:grpChg>
        <pc:grpChg chg="mod">
          <ac:chgData name="Alex Donders" userId="6c141c4989d28091" providerId="LiveId" clId="{E68CE93C-948C-4D1F-AF3D-29E2A2775ED9}" dt="2019-03-19T10:51:36.189" v="4080"/>
          <ac:grpSpMkLst>
            <pc:docMk/>
            <pc:sldMk cId="3649006094" sldId="261"/>
            <ac:grpSpMk id="820" creationId="{CB5FF1ED-52EA-48A3-89FF-D8B7A236E481}"/>
          </ac:grpSpMkLst>
        </pc:grpChg>
        <pc:grpChg chg="mod">
          <ac:chgData name="Alex Donders" userId="6c141c4989d28091" providerId="LiveId" clId="{E68CE93C-948C-4D1F-AF3D-29E2A2775ED9}" dt="2019-03-19T10:51:36.189" v="4080"/>
          <ac:grpSpMkLst>
            <pc:docMk/>
            <pc:sldMk cId="3649006094" sldId="261"/>
            <ac:grpSpMk id="821" creationId="{873ECE2E-C1B9-428A-9C74-1D2E27E894FC}"/>
          </ac:grpSpMkLst>
        </pc:grpChg>
        <pc:grpChg chg="add del mod">
          <ac:chgData name="Alex Donders" userId="6c141c4989d28091" providerId="LiveId" clId="{E68CE93C-948C-4D1F-AF3D-29E2A2775ED9}" dt="2019-03-19T11:01:40.275" v="4280"/>
          <ac:grpSpMkLst>
            <pc:docMk/>
            <pc:sldMk cId="3649006094" sldId="261"/>
            <ac:grpSpMk id="869" creationId="{B9140F9A-A73B-4A05-BE07-B1E3156E49E7}"/>
          </ac:grpSpMkLst>
        </pc:grpChg>
        <pc:grpChg chg="mod">
          <ac:chgData name="Alex Donders" userId="6c141c4989d28091" providerId="LiveId" clId="{E68CE93C-948C-4D1F-AF3D-29E2A2775ED9}" dt="2019-03-19T11:01:37.857" v="4279"/>
          <ac:grpSpMkLst>
            <pc:docMk/>
            <pc:sldMk cId="3649006094" sldId="261"/>
            <ac:grpSpMk id="870" creationId="{8FB8F843-93F4-424F-942A-8A3DFEC8B12C}"/>
          </ac:grpSpMkLst>
        </pc:grpChg>
        <pc:grpChg chg="mod">
          <ac:chgData name="Alex Donders" userId="6c141c4989d28091" providerId="LiveId" clId="{E68CE93C-948C-4D1F-AF3D-29E2A2775ED9}" dt="2019-03-19T11:01:37.857" v="4279"/>
          <ac:grpSpMkLst>
            <pc:docMk/>
            <pc:sldMk cId="3649006094" sldId="261"/>
            <ac:grpSpMk id="871" creationId="{463523CC-CDC7-4B2D-8A42-C8AD45C1D97A}"/>
          </ac:grpSpMkLst>
        </pc:grpChg>
        <pc:grpChg chg="mod">
          <ac:chgData name="Alex Donders" userId="6c141c4989d28091" providerId="LiveId" clId="{E68CE93C-948C-4D1F-AF3D-29E2A2775ED9}" dt="2019-03-19T11:01:37.857" v="4279"/>
          <ac:grpSpMkLst>
            <pc:docMk/>
            <pc:sldMk cId="3649006094" sldId="261"/>
            <ac:grpSpMk id="872" creationId="{286986EA-CB25-4A21-8F97-0FAAAC7FAA88}"/>
          </ac:grpSpMkLst>
        </pc:grpChg>
        <pc:grpChg chg="mod">
          <ac:chgData name="Alex Donders" userId="6c141c4989d28091" providerId="LiveId" clId="{E68CE93C-948C-4D1F-AF3D-29E2A2775ED9}" dt="2019-03-19T11:01:37.857" v="4279"/>
          <ac:grpSpMkLst>
            <pc:docMk/>
            <pc:sldMk cId="3649006094" sldId="261"/>
            <ac:grpSpMk id="873" creationId="{96F8DB6B-65C7-4EBE-AE07-EE4487B8579C}"/>
          </ac:grpSpMkLst>
        </pc:grpChg>
        <pc:grpChg chg="mod">
          <ac:chgData name="Alex Donders" userId="6c141c4989d28091" providerId="LiveId" clId="{E68CE93C-948C-4D1F-AF3D-29E2A2775ED9}" dt="2019-03-19T11:01:37.857" v="4279"/>
          <ac:grpSpMkLst>
            <pc:docMk/>
            <pc:sldMk cId="3649006094" sldId="261"/>
            <ac:grpSpMk id="874" creationId="{BB80C1BB-0799-4F04-B215-BDA0DAA764E7}"/>
          </ac:grpSpMkLst>
        </pc:grpChg>
        <pc:grpChg chg="mod">
          <ac:chgData name="Alex Donders" userId="6c141c4989d28091" providerId="LiveId" clId="{E68CE93C-948C-4D1F-AF3D-29E2A2775ED9}" dt="2019-03-19T11:01:37.857" v="4279"/>
          <ac:grpSpMkLst>
            <pc:docMk/>
            <pc:sldMk cId="3649006094" sldId="261"/>
            <ac:grpSpMk id="875" creationId="{9369F07B-415C-4432-B0B2-7E33A1B979F5}"/>
          </ac:grpSpMkLst>
        </pc:grpChg>
        <pc:grpChg chg="mod">
          <ac:chgData name="Alex Donders" userId="6c141c4989d28091" providerId="LiveId" clId="{E68CE93C-948C-4D1F-AF3D-29E2A2775ED9}" dt="2019-03-19T11:01:37.857" v="4279"/>
          <ac:grpSpMkLst>
            <pc:docMk/>
            <pc:sldMk cId="3649006094" sldId="261"/>
            <ac:grpSpMk id="876" creationId="{C6E00126-C818-48C5-80D9-2A458A66470F}"/>
          </ac:grpSpMkLst>
        </pc:grpChg>
        <pc:grpChg chg="add del mod">
          <ac:chgData name="Alex Donders" userId="6c141c4989d28091" providerId="LiveId" clId="{E68CE93C-948C-4D1F-AF3D-29E2A2775ED9}" dt="2019-03-19T11:02:04.181" v="4342"/>
          <ac:grpSpMkLst>
            <pc:docMk/>
            <pc:sldMk cId="3649006094" sldId="261"/>
            <ac:grpSpMk id="924" creationId="{AE63328F-D0E9-4D85-8254-DF1597459C1B}"/>
          </ac:grpSpMkLst>
        </pc:grpChg>
        <pc:grpChg chg="mod">
          <ac:chgData name="Alex Donders" userId="6c141c4989d28091" providerId="LiveId" clId="{E68CE93C-948C-4D1F-AF3D-29E2A2775ED9}" dt="2019-03-19T11:01:44.499" v="4281"/>
          <ac:grpSpMkLst>
            <pc:docMk/>
            <pc:sldMk cId="3649006094" sldId="261"/>
            <ac:grpSpMk id="925" creationId="{1B2EB95F-7622-4704-9DD1-BAF3EDC83255}"/>
          </ac:grpSpMkLst>
        </pc:grpChg>
        <pc:grpChg chg="mod">
          <ac:chgData name="Alex Donders" userId="6c141c4989d28091" providerId="LiveId" clId="{E68CE93C-948C-4D1F-AF3D-29E2A2775ED9}" dt="2019-03-19T11:01:44.499" v="4281"/>
          <ac:grpSpMkLst>
            <pc:docMk/>
            <pc:sldMk cId="3649006094" sldId="261"/>
            <ac:grpSpMk id="926" creationId="{C67F8B1A-4DF6-4FE0-965D-09F8E9E17537}"/>
          </ac:grpSpMkLst>
        </pc:grpChg>
        <pc:grpChg chg="mod">
          <ac:chgData name="Alex Donders" userId="6c141c4989d28091" providerId="LiveId" clId="{E68CE93C-948C-4D1F-AF3D-29E2A2775ED9}" dt="2019-03-19T11:01:44.499" v="4281"/>
          <ac:grpSpMkLst>
            <pc:docMk/>
            <pc:sldMk cId="3649006094" sldId="261"/>
            <ac:grpSpMk id="927" creationId="{CB55C121-DE49-4663-8C62-C01D31C375AC}"/>
          </ac:grpSpMkLst>
        </pc:grpChg>
        <pc:grpChg chg="mod">
          <ac:chgData name="Alex Donders" userId="6c141c4989d28091" providerId="LiveId" clId="{E68CE93C-948C-4D1F-AF3D-29E2A2775ED9}" dt="2019-03-19T11:01:44.499" v="4281"/>
          <ac:grpSpMkLst>
            <pc:docMk/>
            <pc:sldMk cId="3649006094" sldId="261"/>
            <ac:grpSpMk id="928" creationId="{C8D280FB-D909-4C50-B154-DB00BB5177D2}"/>
          </ac:grpSpMkLst>
        </pc:grpChg>
        <pc:grpChg chg="mod">
          <ac:chgData name="Alex Donders" userId="6c141c4989d28091" providerId="LiveId" clId="{E68CE93C-948C-4D1F-AF3D-29E2A2775ED9}" dt="2019-03-19T11:01:44.499" v="4281"/>
          <ac:grpSpMkLst>
            <pc:docMk/>
            <pc:sldMk cId="3649006094" sldId="261"/>
            <ac:grpSpMk id="929" creationId="{7EE04E33-DC82-430A-9CE9-DDAC40D32FBE}"/>
          </ac:grpSpMkLst>
        </pc:grpChg>
        <pc:grpChg chg="mod">
          <ac:chgData name="Alex Donders" userId="6c141c4989d28091" providerId="LiveId" clId="{E68CE93C-948C-4D1F-AF3D-29E2A2775ED9}" dt="2019-03-19T11:01:44.499" v="4281"/>
          <ac:grpSpMkLst>
            <pc:docMk/>
            <pc:sldMk cId="3649006094" sldId="261"/>
            <ac:grpSpMk id="930" creationId="{97D94F47-791B-48B6-8251-6A916189AC80}"/>
          </ac:grpSpMkLst>
        </pc:grpChg>
        <pc:grpChg chg="mod">
          <ac:chgData name="Alex Donders" userId="6c141c4989d28091" providerId="LiveId" clId="{E68CE93C-948C-4D1F-AF3D-29E2A2775ED9}" dt="2019-03-19T11:01:44.499" v="4281"/>
          <ac:grpSpMkLst>
            <pc:docMk/>
            <pc:sldMk cId="3649006094" sldId="261"/>
            <ac:grpSpMk id="931" creationId="{358CCA9E-EEC2-484A-8E7F-9A97E0B6DE07}"/>
          </ac:grpSpMkLst>
        </pc:grpChg>
        <pc:grpChg chg="add del mod">
          <ac:chgData name="Alex Donders" userId="6c141c4989d28091" providerId="LiveId" clId="{E68CE93C-948C-4D1F-AF3D-29E2A2775ED9}" dt="2019-03-19T11:02:04.181" v="4342"/>
          <ac:grpSpMkLst>
            <pc:docMk/>
            <pc:sldMk cId="3649006094" sldId="261"/>
            <ac:grpSpMk id="974" creationId="{329CA332-E98E-4887-97A7-6A9DFB15BAFE}"/>
          </ac:grpSpMkLst>
        </pc:grpChg>
        <pc:grpChg chg="mod">
          <ac:chgData name="Alex Donders" userId="6c141c4989d28091" providerId="LiveId" clId="{E68CE93C-948C-4D1F-AF3D-29E2A2775ED9}" dt="2019-03-19T11:01:44.499" v="4281"/>
          <ac:grpSpMkLst>
            <pc:docMk/>
            <pc:sldMk cId="3649006094" sldId="261"/>
            <ac:grpSpMk id="975" creationId="{DA62C887-22D3-4D8E-8E5F-29F7437468B3}"/>
          </ac:grpSpMkLst>
        </pc:grpChg>
        <pc:grpChg chg="mod">
          <ac:chgData name="Alex Donders" userId="6c141c4989d28091" providerId="LiveId" clId="{E68CE93C-948C-4D1F-AF3D-29E2A2775ED9}" dt="2019-03-19T11:01:44.499" v="4281"/>
          <ac:grpSpMkLst>
            <pc:docMk/>
            <pc:sldMk cId="3649006094" sldId="261"/>
            <ac:grpSpMk id="976" creationId="{C6C3849C-D36A-4B24-AC71-88E4305F323F}"/>
          </ac:grpSpMkLst>
        </pc:grpChg>
        <pc:grpChg chg="mod">
          <ac:chgData name="Alex Donders" userId="6c141c4989d28091" providerId="LiveId" clId="{E68CE93C-948C-4D1F-AF3D-29E2A2775ED9}" dt="2019-03-19T11:01:44.499" v="4281"/>
          <ac:grpSpMkLst>
            <pc:docMk/>
            <pc:sldMk cId="3649006094" sldId="261"/>
            <ac:grpSpMk id="977" creationId="{145D082D-60D5-410F-9E0B-EC5672F2B023}"/>
          </ac:grpSpMkLst>
        </pc:grpChg>
        <pc:grpChg chg="mod">
          <ac:chgData name="Alex Donders" userId="6c141c4989d28091" providerId="LiveId" clId="{E68CE93C-948C-4D1F-AF3D-29E2A2775ED9}" dt="2019-03-19T11:01:44.499" v="4281"/>
          <ac:grpSpMkLst>
            <pc:docMk/>
            <pc:sldMk cId="3649006094" sldId="261"/>
            <ac:grpSpMk id="978" creationId="{292072D9-F92A-445A-971E-0501FE3BD5A6}"/>
          </ac:grpSpMkLst>
        </pc:grpChg>
        <pc:grpChg chg="mod">
          <ac:chgData name="Alex Donders" userId="6c141c4989d28091" providerId="LiveId" clId="{E68CE93C-948C-4D1F-AF3D-29E2A2775ED9}" dt="2019-03-19T11:01:44.499" v="4281"/>
          <ac:grpSpMkLst>
            <pc:docMk/>
            <pc:sldMk cId="3649006094" sldId="261"/>
            <ac:grpSpMk id="979" creationId="{70B23106-4A2F-4C2C-9143-16F56DF70C08}"/>
          </ac:grpSpMkLst>
        </pc:grpChg>
        <pc:grpChg chg="mod">
          <ac:chgData name="Alex Donders" userId="6c141c4989d28091" providerId="LiveId" clId="{E68CE93C-948C-4D1F-AF3D-29E2A2775ED9}" dt="2019-03-19T11:01:44.499" v="4281"/>
          <ac:grpSpMkLst>
            <pc:docMk/>
            <pc:sldMk cId="3649006094" sldId="261"/>
            <ac:grpSpMk id="980" creationId="{9D57DDD0-A835-423F-AC87-EC3A8E779F64}"/>
          </ac:grpSpMkLst>
        </pc:grpChg>
        <pc:grpChg chg="mod">
          <ac:chgData name="Alex Donders" userId="6c141c4989d28091" providerId="LiveId" clId="{E68CE93C-948C-4D1F-AF3D-29E2A2775ED9}" dt="2019-03-19T11:01:44.499" v="4281"/>
          <ac:grpSpMkLst>
            <pc:docMk/>
            <pc:sldMk cId="3649006094" sldId="261"/>
            <ac:grpSpMk id="981" creationId="{10DC4B51-3146-41EB-A6A6-82730D9335D1}"/>
          </ac:grpSpMkLst>
        </pc:grpChg>
        <pc:grpChg chg="add del mod">
          <ac:chgData name="Alex Donders" userId="6c141c4989d28091" providerId="LiveId" clId="{E68CE93C-948C-4D1F-AF3D-29E2A2775ED9}" dt="2019-03-19T11:02:04.181" v="4342"/>
          <ac:grpSpMkLst>
            <pc:docMk/>
            <pc:sldMk cId="3649006094" sldId="261"/>
            <ac:grpSpMk id="1025" creationId="{B266A297-8C71-4BB5-9AE4-ED2D75C2602B}"/>
          </ac:grpSpMkLst>
        </pc:grpChg>
        <pc:grpChg chg="mod">
          <ac:chgData name="Alex Donders" userId="6c141c4989d28091" providerId="LiveId" clId="{E68CE93C-948C-4D1F-AF3D-29E2A2775ED9}" dt="2019-03-19T11:01:44.499" v="4281"/>
          <ac:grpSpMkLst>
            <pc:docMk/>
            <pc:sldMk cId="3649006094" sldId="261"/>
            <ac:grpSpMk id="1026" creationId="{019E4C52-2F8E-4DD0-87DC-DF7A067BD847}"/>
          </ac:grpSpMkLst>
        </pc:grpChg>
        <pc:grpChg chg="mod">
          <ac:chgData name="Alex Donders" userId="6c141c4989d28091" providerId="LiveId" clId="{E68CE93C-948C-4D1F-AF3D-29E2A2775ED9}" dt="2019-03-19T11:01:44.499" v="4281"/>
          <ac:grpSpMkLst>
            <pc:docMk/>
            <pc:sldMk cId="3649006094" sldId="261"/>
            <ac:grpSpMk id="1027" creationId="{17F9A7DB-4B7E-4825-A624-B5C1EAB8969A}"/>
          </ac:grpSpMkLst>
        </pc:grpChg>
        <pc:grpChg chg="mod">
          <ac:chgData name="Alex Donders" userId="6c141c4989d28091" providerId="LiveId" clId="{E68CE93C-948C-4D1F-AF3D-29E2A2775ED9}" dt="2019-03-19T11:01:44.499" v="4281"/>
          <ac:grpSpMkLst>
            <pc:docMk/>
            <pc:sldMk cId="3649006094" sldId="261"/>
            <ac:grpSpMk id="1028" creationId="{B457CB4E-CC94-414A-AB92-888B87425C11}"/>
          </ac:grpSpMkLst>
        </pc:grpChg>
        <pc:grpChg chg="mod">
          <ac:chgData name="Alex Donders" userId="6c141c4989d28091" providerId="LiveId" clId="{E68CE93C-948C-4D1F-AF3D-29E2A2775ED9}" dt="2019-03-19T11:01:44.499" v="4281"/>
          <ac:grpSpMkLst>
            <pc:docMk/>
            <pc:sldMk cId="3649006094" sldId="261"/>
            <ac:grpSpMk id="1029" creationId="{A75157FE-F98B-435F-8508-EEA4256BBC20}"/>
          </ac:grpSpMkLst>
        </pc:grpChg>
        <pc:grpChg chg="mod">
          <ac:chgData name="Alex Donders" userId="6c141c4989d28091" providerId="LiveId" clId="{E68CE93C-948C-4D1F-AF3D-29E2A2775ED9}" dt="2019-03-19T11:01:44.499" v="4281"/>
          <ac:grpSpMkLst>
            <pc:docMk/>
            <pc:sldMk cId="3649006094" sldId="261"/>
            <ac:grpSpMk id="1030" creationId="{B0714797-3217-49A7-827A-6AF8D312FF53}"/>
          </ac:grpSpMkLst>
        </pc:grpChg>
        <pc:grpChg chg="mod">
          <ac:chgData name="Alex Donders" userId="6c141c4989d28091" providerId="LiveId" clId="{E68CE93C-948C-4D1F-AF3D-29E2A2775ED9}" dt="2019-03-19T11:01:44.499" v="4281"/>
          <ac:grpSpMkLst>
            <pc:docMk/>
            <pc:sldMk cId="3649006094" sldId="261"/>
            <ac:grpSpMk id="1031" creationId="{A7CC62B7-7B28-42E1-BA7B-96BF2BA55BB0}"/>
          </ac:grpSpMkLst>
        </pc:grpChg>
        <pc:grpChg chg="mod">
          <ac:chgData name="Alex Donders" userId="6c141c4989d28091" providerId="LiveId" clId="{E68CE93C-948C-4D1F-AF3D-29E2A2775ED9}" dt="2019-03-19T11:01:44.499" v="4281"/>
          <ac:grpSpMkLst>
            <pc:docMk/>
            <pc:sldMk cId="3649006094" sldId="261"/>
            <ac:grpSpMk id="1032" creationId="{C16A58B2-4729-4D7F-A7B6-4B6A9C34B4FC}"/>
          </ac:grpSpMkLst>
        </pc:grpChg>
        <pc:graphicFrameChg chg="del mod modGraphic">
          <ac:chgData name="Alex Donders" userId="6c141c4989d28091" providerId="LiveId" clId="{E68CE93C-948C-4D1F-AF3D-29E2A2775ED9}" dt="2019-03-19T09:33:00.218" v="3658" actId="478"/>
          <ac:graphicFrameMkLst>
            <pc:docMk/>
            <pc:sldMk cId="3649006094" sldId="261"/>
            <ac:graphicFrameMk id="15" creationId="{F1E152F2-C5B8-4B28-A551-AB65911F92BE}"/>
          </ac:graphicFrameMkLst>
        </pc:graphicFrameChg>
        <pc:graphicFrameChg chg="add mod modGraphic">
          <ac:chgData name="Alex Donders" userId="6c141c4989d28091" providerId="LiveId" clId="{E68CE93C-948C-4D1F-AF3D-29E2A2775ED9}" dt="2019-03-19T09:54:17.230" v="4076" actId="14100"/>
          <ac:graphicFrameMkLst>
            <pc:docMk/>
            <pc:sldMk cId="3649006094" sldId="261"/>
            <ac:graphicFrameMk id="210" creationId="{80E59DBE-2755-4D9F-A3B8-42E4377AD9E6}"/>
          </ac:graphicFrameMkLst>
        </pc:graphicFrameChg>
        <pc:graphicFrameChg chg="add mod modGraphic">
          <ac:chgData name="Alex Donders" userId="6c141c4989d28091" providerId="LiveId" clId="{E68CE93C-948C-4D1F-AF3D-29E2A2775ED9}" dt="2019-03-19T09:54:17.230" v="4076" actId="14100"/>
          <ac:graphicFrameMkLst>
            <pc:docMk/>
            <pc:sldMk cId="3649006094" sldId="261"/>
            <ac:graphicFrameMk id="357" creationId="{72059ADB-A974-4CC7-AA24-54E9296A43EF}"/>
          </ac:graphicFrameMkLst>
        </pc:graphicFrameChg>
        <pc:graphicFrameChg chg="add del mod">
          <ac:chgData name="Alex Donders" userId="6c141c4989d28091" providerId="LiveId" clId="{E68CE93C-948C-4D1F-AF3D-29E2A2775ED9}" dt="2019-03-19T09:33:50.962" v="3679" actId="478"/>
          <ac:graphicFrameMkLst>
            <pc:docMk/>
            <pc:sldMk cId="3649006094" sldId="261"/>
            <ac:graphicFrameMk id="453" creationId="{7D7EF288-B384-4F28-9334-D49CBC730F44}"/>
          </ac:graphicFrameMkLst>
        </pc:graphicFrameChg>
        <pc:graphicFrameChg chg="add del mod modGraphic">
          <ac:chgData name="Alex Donders" userId="6c141c4989d28091" providerId="LiveId" clId="{E68CE93C-948C-4D1F-AF3D-29E2A2775ED9}" dt="2019-03-19T09:36:08.498" v="3695" actId="478"/>
          <ac:graphicFrameMkLst>
            <pc:docMk/>
            <pc:sldMk cId="3649006094" sldId="261"/>
            <ac:graphicFrameMk id="503" creationId="{6FDB3B93-3FD3-43EE-B7A7-6194BB0FA6D9}"/>
          </ac:graphicFrameMkLst>
        </pc:graphicFrameChg>
        <pc:graphicFrameChg chg="add mod modGraphic">
          <ac:chgData name="Alex Donders" userId="6c141c4989d28091" providerId="LiveId" clId="{E68CE93C-948C-4D1F-AF3D-29E2A2775ED9}" dt="2019-03-19T09:54:17.230" v="4076" actId="14100"/>
          <ac:graphicFrameMkLst>
            <pc:docMk/>
            <pc:sldMk cId="3649006094" sldId="261"/>
            <ac:graphicFrameMk id="504" creationId="{1E2E67FF-360B-421D-A156-322F1F039EB9}"/>
          </ac:graphicFrameMkLst>
        </pc:graphicFrameChg>
        <pc:graphicFrameChg chg="add del mod modGraphic">
          <ac:chgData name="Alex Donders" userId="6c141c4989d28091" providerId="LiveId" clId="{E68CE93C-948C-4D1F-AF3D-29E2A2775ED9}" dt="2019-03-19T09:52:51.841" v="4073" actId="478"/>
          <ac:graphicFrameMkLst>
            <pc:docMk/>
            <pc:sldMk cId="3649006094" sldId="261"/>
            <ac:graphicFrameMk id="658" creationId="{57D136F1-9BE2-4169-AE2B-930D68008409}"/>
          </ac:graphicFrameMkLst>
        </pc:graphicFrameChg>
        <pc:graphicFrameChg chg="add mod">
          <ac:chgData name="Alex Donders" userId="6c141c4989d28091" providerId="LiveId" clId="{E68CE93C-948C-4D1F-AF3D-29E2A2775ED9}" dt="2019-03-19T10:51:42.908" v="4082" actId="1076"/>
          <ac:graphicFrameMkLst>
            <pc:docMk/>
            <pc:sldMk cId="3649006094" sldId="261"/>
            <ac:graphicFrameMk id="709" creationId="{B4226AF5-9654-4572-98FA-55E0B7794D5D}"/>
          </ac:graphicFrameMkLst>
        </pc:graphicFrameChg>
        <pc:graphicFrameChg chg="add mod">
          <ac:chgData name="Alex Donders" userId="6c141c4989d28091" providerId="LiveId" clId="{E68CE93C-948C-4D1F-AF3D-29E2A2775ED9}" dt="2019-03-19T10:51:42.908" v="4082" actId="1076"/>
          <ac:graphicFrameMkLst>
            <pc:docMk/>
            <pc:sldMk cId="3649006094" sldId="261"/>
            <ac:graphicFrameMk id="712" creationId="{98D29B81-9AE0-4737-8F58-64D0C72F89B0}"/>
          </ac:graphicFrameMkLst>
        </pc:graphicFrameChg>
        <pc:graphicFrameChg chg="add mod">
          <ac:chgData name="Alex Donders" userId="6c141c4989d28091" providerId="LiveId" clId="{E68CE93C-948C-4D1F-AF3D-29E2A2775ED9}" dt="2019-03-19T10:51:42.908" v="4082" actId="1076"/>
          <ac:graphicFrameMkLst>
            <pc:docMk/>
            <pc:sldMk cId="3649006094" sldId="261"/>
            <ac:graphicFrameMk id="813" creationId="{F645F903-122E-40C9-B91F-8FD527FEA8E1}"/>
          </ac:graphicFrameMkLst>
        </pc:graphicFrameChg>
        <pc:graphicFrameChg chg="add del mod">
          <ac:chgData name="Alex Donders" userId="6c141c4989d28091" providerId="LiveId" clId="{E68CE93C-948C-4D1F-AF3D-29E2A2775ED9}" dt="2019-03-19T11:02:04.181" v="4342"/>
          <ac:graphicFrameMkLst>
            <pc:docMk/>
            <pc:sldMk cId="3649006094" sldId="261"/>
            <ac:graphicFrameMk id="920" creationId="{814C2F30-2A34-4F9B-912A-14FD49544F66}"/>
          </ac:graphicFrameMkLst>
        </pc:graphicFrameChg>
        <pc:graphicFrameChg chg="add del mod">
          <ac:chgData name="Alex Donders" userId="6c141c4989d28091" providerId="LiveId" clId="{E68CE93C-948C-4D1F-AF3D-29E2A2775ED9}" dt="2019-03-19T11:02:04.181" v="4342"/>
          <ac:graphicFrameMkLst>
            <pc:docMk/>
            <pc:sldMk cId="3649006094" sldId="261"/>
            <ac:graphicFrameMk id="923" creationId="{08BBEA38-BEB5-486C-858A-5DFF610B0733}"/>
          </ac:graphicFrameMkLst>
        </pc:graphicFrameChg>
        <pc:graphicFrameChg chg="add del mod">
          <ac:chgData name="Alex Donders" userId="6c141c4989d28091" providerId="LiveId" clId="{E68CE93C-948C-4D1F-AF3D-29E2A2775ED9}" dt="2019-03-19T11:02:04.181" v="4342"/>
          <ac:graphicFrameMkLst>
            <pc:docMk/>
            <pc:sldMk cId="3649006094" sldId="261"/>
            <ac:graphicFrameMk id="1024" creationId="{A3381C4A-79F8-443B-B0DB-217C0D781AD3}"/>
          </ac:graphicFrameMkLst>
        </pc:graphicFrameChg>
      </pc:sldChg>
      <pc:sldChg chg="addSp delSp modSp add">
        <pc:chgData name="Alex Donders" userId="6c141c4989d28091" providerId="LiveId" clId="{E68CE93C-948C-4D1F-AF3D-29E2A2775ED9}" dt="2019-03-30T12:36:52.276" v="4515" actId="14100"/>
        <pc:sldMkLst>
          <pc:docMk/>
          <pc:sldMk cId="3839299022" sldId="262"/>
        </pc:sldMkLst>
        <pc:spChg chg="del">
          <ac:chgData name="Alex Donders" userId="6c141c4989d28091" providerId="LiveId" clId="{E68CE93C-948C-4D1F-AF3D-29E2A2775ED9}" dt="2019-03-30T12:35:02.669" v="4495" actId="478"/>
          <ac:spMkLst>
            <pc:docMk/>
            <pc:sldMk cId="3839299022" sldId="262"/>
            <ac:spMk id="2" creationId="{2A7BD949-7D14-48E2-8AA6-79897AFB8C73}"/>
          </ac:spMkLst>
        </pc:spChg>
        <pc:spChg chg="del">
          <ac:chgData name="Alex Donders" userId="6c141c4989d28091" providerId="LiveId" clId="{E68CE93C-948C-4D1F-AF3D-29E2A2775ED9}" dt="2019-03-30T12:35:05.746" v="4496" actId="478"/>
          <ac:spMkLst>
            <pc:docMk/>
            <pc:sldMk cId="3839299022" sldId="262"/>
            <ac:spMk id="3" creationId="{D10CCF0F-6D53-45E8-B320-3CE61760FEC1}"/>
          </ac:spMkLst>
        </pc:spChg>
        <pc:picChg chg="add mod modCrop">
          <ac:chgData name="Alex Donders" userId="6c141c4989d28091" providerId="LiveId" clId="{E68CE93C-948C-4D1F-AF3D-29E2A2775ED9}" dt="2019-03-30T12:36:52.276" v="4515" actId="14100"/>
          <ac:picMkLst>
            <pc:docMk/>
            <pc:sldMk cId="3839299022" sldId="262"/>
            <ac:picMk id="4" creationId="{FDB283B0-B5BF-406E-98CA-151C23AE5F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58230-C6E3-4565-BD5F-D20C9CCD3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C823C5-4D3B-45CA-9A4C-D65332838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239321-1FB3-47CE-9170-2435BEFC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DAB7-3F9F-4945-9F9B-88536B20CE49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A873D5-16C1-4ACC-8F77-2A61731F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446D8F-4845-40CA-B4E7-56D4218F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C7C5-61AD-496A-9B5E-900A9869419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47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FB57D-A970-4F83-B08C-BF660D65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40EC1F-9423-4311-A660-83A9AB473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D8E3C4-58DA-46D5-B643-4F947775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DAB7-3F9F-4945-9F9B-88536B20CE49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0E0DFF-95E8-4AFF-B4B6-92ECF198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EE8C26-597B-420D-BC9E-5E7823A9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C7C5-61AD-496A-9B5E-900A9869419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07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F0FE40-4EE6-4DFE-9E6B-5F585FC2A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BED3B8-A145-4234-860D-8CE3F71A0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0EFDDB-C46F-4772-AA71-17B10658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DAB7-3F9F-4945-9F9B-88536B20CE49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C2915A-D450-423C-B922-EC4818A7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2FF712-C354-45B2-8488-77E34795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C7C5-61AD-496A-9B5E-900A9869419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14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E45D6-7D1B-4A5A-9FB0-D42D5C13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2ACDD4-3E2A-4170-AE2B-E7A966981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7AD88B-D5B3-488D-B124-F5FAA5B8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DAB7-3F9F-4945-9F9B-88536B20CE49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3B403E-1D3D-442C-9728-02B775B5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DF4D2-AE1F-4A7F-988B-6C206BCA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C7C5-61AD-496A-9B5E-900A9869419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13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384F2-E6B0-4195-BD67-821E7181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6DDB40-B210-4B04-B309-2AC5CC468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61C432-520C-4DEF-83A4-B2FC50AA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DAB7-3F9F-4945-9F9B-88536B20CE49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6FADBE-7C70-4E7F-B8C0-13832D07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F5323-02CA-4F55-A9B2-AC0DF755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C7C5-61AD-496A-9B5E-900A9869419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14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05908-DB50-4ED4-BAD9-F7407D47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0E57A1-3E51-4D65-9A68-AF6AFCD6B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2C68ED-C1D4-4C47-BA30-4CEFC716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121C6B-84E6-4919-A197-71361383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DAB7-3F9F-4945-9F9B-88536B20CE49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0F752F-2B65-4111-A913-E913E65C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201FA6-C52C-414B-82F8-7A82346E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C7C5-61AD-496A-9B5E-900A9869419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06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EC8A7-1A66-4E85-A2D8-FEF77B89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151C9A-A25D-40B1-A008-04994F8B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789433-B5AE-4156-84E1-C9234BA22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803D800-E73C-44A2-AA61-264EAAB44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5D0CC13-9495-499A-BD02-3901DD401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4F5C92-FCF1-4D5E-AC67-C2F7CFCA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DAB7-3F9F-4945-9F9B-88536B20CE49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65DB2D7-6AE3-4963-BD1A-B7A194DE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4F121A-B452-4EE2-87B0-61520B71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C7C5-61AD-496A-9B5E-900A9869419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78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3E0346-A397-49A3-81CA-3A95FF6C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B5E025-14E4-4E68-915D-E7802D83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DAB7-3F9F-4945-9F9B-88536B20CE49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1978C1-3B67-4A5E-B196-ABDCFFF8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15CB6D-D4CB-4BE7-A465-742BFE33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C7C5-61AD-496A-9B5E-900A9869419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0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940D71-AC77-4ECF-895C-4CD1B860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DAB7-3F9F-4945-9F9B-88536B20CE49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4ED842-EFDB-48F7-9D6E-C55FD74D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909CF2-BA05-4025-897A-E4F17691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C7C5-61AD-496A-9B5E-900A9869419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0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756B2-2097-4E1B-9177-72B92D0A1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1997B-316F-4C54-952C-30314C3EA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4BE10D-16DE-4244-8B4E-13DA8CCE6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D5F06-49E2-4B74-9354-B79C0F2D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DAB7-3F9F-4945-9F9B-88536B20CE49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F64203-51C3-42CE-8F5D-69793FE6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80B10C-C1C9-495A-9271-62C89743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C7C5-61AD-496A-9B5E-900A9869419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32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B3A88-F95B-4527-B232-ECD44F0E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B7C21C-D04E-47A7-9C62-246444B1B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8676FC-FE66-462C-9AF4-B7D967593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FE3BDA-B738-4529-BF6B-555016E6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DAB7-3F9F-4945-9F9B-88536B20CE49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2E4DA6-2BC3-4E44-B81D-D7D91AEA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94CDDB-486A-4BD7-9A97-88318E11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C7C5-61AD-496A-9B5E-900A9869419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25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46B42A4-99E7-46AC-87B0-1B936DEF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5DB54A-5A59-403F-9D1C-D695D9EAD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35B66D-02A0-4595-914C-99CC8A6A3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ADAB7-3F9F-4945-9F9B-88536B20CE49}" type="datetimeFigureOut">
              <a:rPr lang="en-GB" smtClean="0"/>
              <a:t>17/03/2019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7403CD-8DB1-4F3A-AFA7-0053D30E8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3C5569-9A32-4E8A-B9BE-4EF790016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0C7C5-61AD-496A-9B5E-900A9869419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46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7507C-3568-4740-A8A8-5212063F6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5F66D3-5E5A-4B31-A964-DF051CEE6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72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8CD37B-F38D-4A1D-BFE1-1C33355F9817}"/>
              </a:ext>
            </a:extLst>
          </p:cNvPr>
          <p:cNvSpPr/>
          <p:nvPr/>
        </p:nvSpPr>
        <p:spPr>
          <a:xfrm>
            <a:off x="2799583" y="664893"/>
            <a:ext cx="1119499" cy="53859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24EB62F-A361-4FCF-8F5C-9FF09169EBF4}"/>
              </a:ext>
            </a:extLst>
          </p:cNvPr>
          <p:cNvSpPr/>
          <p:nvPr/>
        </p:nvSpPr>
        <p:spPr>
          <a:xfrm rot="10800000">
            <a:off x="2799583" y="6050880"/>
            <a:ext cx="1119499" cy="127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Geschweifte Klammer links 14">
            <a:extLst>
              <a:ext uri="{FF2B5EF4-FFF2-40B4-BE49-F238E27FC236}">
                <a16:creationId xmlns:a16="http://schemas.microsoft.com/office/drawing/2014/main" id="{530C266F-6513-4AC7-B586-239F2B849A91}"/>
              </a:ext>
            </a:extLst>
          </p:cNvPr>
          <p:cNvSpPr/>
          <p:nvPr/>
        </p:nvSpPr>
        <p:spPr>
          <a:xfrm>
            <a:off x="2228415" y="664893"/>
            <a:ext cx="380778" cy="5385987"/>
          </a:xfrm>
          <a:prstGeom prst="lef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de-CH" dirty="0">
                <a:solidFill>
                  <a:schemeClr val="accent3"/>
                </a:solidFill>
              </a:rPr>
              <a:t>Majority Events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6" name="Geschweifte Klammer links 15">
            <a:extLst>
              <a:ext uri="{FF2B5EF4-FFF2-40B4-BE49-F238E27FC236}">
                <a16:creationId xmlns:a16="http://schemas.microsoft.com/office/drawing/2014/main" id="{F4F910E9-D065-410B-B91F-90A860C93CAB}"/>
              </a:ext>
            </a:extLst>
          </p:cNvPr>
          <p:cNvSpPr/>
          <p:nvPr/>
        </p:nvSpPr>
        <p:spPr>
          <a:xfrm>
            <a:off x="2228415" y="6084711"/>
            <a:ext cx="380778" cy="94003"/>
          </a:xfrm>
          <a:prstGeom prst="lef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D1676BD-1BFA-4CED-B7E2-67D010D26FA2}"/>
              </a:ext>
            </a:extLst>
          </p:cNvPr>
          <p:cNvSpPr txBox="1"/>
          <p:nvPr/>
        </p:nvSpPr>
        <p:spPr>
          <a:xfrm>
            <a:off x="572321" y="5930131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3"/>
                </a:solidFill>
              </a:rPr>
              <a:t>Minority Events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55D624-5926-4FDA-AECB-1AC753C7B415}"/>
              </a:ext>
            </a:extLst>
          </p:cNvPr>
          <p:cNvSpPr txBox="1"/>
          <p:nvPr/>
        </p:nvSpPr>
        <p:spPr>
          <a:xfrm>
            <a:off x="3933584" y="680231"/>
            <a:ext cx="37746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  <a:p>
            <a:r>
              <a:rPr lang="de-CH" sz="800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5E0BE37-5B8C-49FA-9328-19A29F150145}"/>
              </a:ext>
            </a:extLst>
          </p:cNvPr>
          <p:cNvSpPr txBox="1"/>
          <p:nvPr/>
        </p:nvSpPr>
        <p:spPr>
          <a:xfrm>
            <a:off x="3919082" y="6007075"/>
            <a:ext cx="492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>
                <a:solidFill>
                  <a:schemeClr val="accent3"/>
                </a:solidFill>
              </a:rPr>
              <a:t>2.34..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D5FE8060-4E29-4F08-BE60-A34F03C35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49799"/>
              </p:ext>
            </p:extLst>
          </p:nvPr>
        </p:nvGraphicFramePr>
        <p:xfrm>
          <a:off x="4279789" y="1082902"/>
          <a:ext cx="6509750" cy="18542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2145719">
                  <a:extLst>
                    <a:ext uri="{9D8B030D-6E8A-4147-A177-3AD203B41FA5}">
                      <a16:colId xmlns:a16="http://schemas.microsoft.com/office/drawing/2014/main" val="1634954133"/>
                    </a:ext>
                  </a:extLst>
                </a:gridCol>
                <a:gridCol w="4364031">
                  <a:extLst>
                    <a:ext uri="{9D8B030D-6E8A-4147-A177-3AD203B41FA5}">
                      <a16:colId xmlns:a16="http://schemas.microsoft.com/office/drawing/2014/main" val="4007655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Target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Predict Loss-to-Insured-Value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099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Problem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Dataset imbalance (99.7% Target=0)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3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Variables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59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Training &amp; Test Size: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450k rows 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38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Features Engineering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Meaning of variables completely 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023197"/>
                  </a:ext>
                </a:extLst>
              </a:tr>
            </a:tbl>
          </a:graphicData>
        </a:graphic>
      </p:graphicFrame>
      <p:sp>
        <p:nvSpPr>
          <p:cNvPr id="22" name="Geschweifte Klammer links 21">
            <a:extLst>
              <a:ext uri="{FF2B5EF4-FFF2-40B4-BE49-F238E27FC236}">
                <a16:creationId xmlns:a16="http://schemas.microsoft.com/office/drawing/2014/main" id="{5423FC67-8614-4A4C-9BF3-F19589F921B6}"/>
              </a:ext>
            </a:extLst>
          </p:cNvPr>
          <p:cNvSpPr/>
          <p:nvPr/>
        </p:nvSpPr>
        <p:spPr>
          <a:xfrm rot="5400000">
            <a:off x="3168944" y="-151085"/>
            <a:ext cx="380778" cy="1119501"/>
          </a:xfrm>
          <a:prstGeom prst="lef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de-CH" dirty="0">
                <a:solidFill>
                  <a:schemeClr val="accent3"/>
                </a:solidFill>
              </a:rPr>
              <a:t>Target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2" name="Pfeil: Chevron 11">
            <a:extLst>
              <a:ext uri="{FF2B5EF4-FFF2-40B4-BE49-F238E27FC236}">
                <a16:creationId xmlns:a16="http://schemas.microsoft.com/office/drawing/2014/main" id="{A5D68B8E-EF3E-4834-9A16-0AA071A836E3}"/>
              </a:ext>
            </a:extLst>
          </p:cNvPr>
          <p:cNvSpPr/>
          <p:nvPr/>
        </p:nvSpPr>
        <p:spPr>
          <a:xfrm rot="5400000">
            <a:off x="7316359" y="1822857"/>
            <a:ext cx="436609" cy="3068735"/>
          </a:xfrm>
          <a:prstGeom prst="chevr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195EDAA3-FA52-437A-97A4-F1F777DB2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695887"/>
              </p:ext>
            </p:extLst>
          </p:nvPr>
        </p:nvGraphicFramePr>
        <p:xfrm>
          <a:off x="4265287" y="3750205"/>
          <a:ext cx="6509750" cy="185420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2145719">
                  <a:extLst>
                    <a:ext uri="{9D8B030D-6E8A-4147-A177-3AD203B41FA5}">
                      <a16:colId xmlns:a16="http://schemas.microsoft.com/office/drawing/2014/main" val="1634954133"/>
                    </a:ext>
                  </a:extLst>
                </a:gridCol>
                <a:gridCol w="4364031">
                  <a:extLst>
                    <a:ext uri="{9D8B030D-6E8A-4147-A177-3AD203B41FA5}">
                      <a16:colId xmlns:a16="http://schemas.microsoft.com/office/drawing/2014/main" val="4007655915"/>
                    </a:ext>
                  </a:extLst>
                </a:gridCol>
              </a:tblGrid>
              <a:tr h="1854200">
                <a:tc>
                  <a:txBody>
                    <a:bodyPr/>
                    <a:lstStyle/>
                    <a:p>
                      <a:r>
                        <a:rPr lang="de-CH" dirty="0"/>
                        <a:t>Intention &amp; </a:t>
                      </a:r>
                      <a:r>
                        <a:rPr lang="de-CH" dirty="0" err="1"/>
                        <a:t>Objective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Build a predictive model that implements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noProof="0" dirty="0"/>
                        <a:t>automated feature engineering (PCA)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noProof="0" dirty="0"/>
                        <a:t>automated variable selection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noProof="0" dirty="0"/>
                        <a:t>automated model selection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noProof="0" dirty="0"/>
                        <a:t>automated ensemble building (stacking)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099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00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B3243B9-3966-4537-9330-C7C718C5D8AE}"/>
              </a:ext>
            </a:extLst>
          </p:cNvPr>
          <p:cNvSpPr/>
          <p:nvPr/>
        </p:nvSpPr>
        <p:spPr>
          <a:xfrm>
            <a:off x="1471200" y="2118633"/>
            <a:ext cx="2880000" cy="6183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Training Set</a:t>
            </a:r>
            <a:endParaRPr lang="en-GB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524037D-9D00-4141-AA1F-B0C8D38D0C3F}"/>
              </a:ext>
            </a:extLst>
          </p:cNvPr>
          <p:cNvSpPr/>
          <p:nvPr/>
        </p:nvSpPr>
        <p:spPr>
          <a:xfrm>
            <a:off x="4365804" y="3131280"/>
            <a:ext cx="1440000" cy="6183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Hold-out Set</a:t>
            </a:r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0A6DDA2-E12C-4611-ACD0-957BFF2D43E0}"/>
              </a:ext>
            </a:extLst>
          </p:cNvPr>
          <p:cNvSpPr/>
          <p:nvPr/>
        </p:nvSpPr>
        <p:spPr>
          <a:xfrm>
            <a:off x="7248523" y="4394795"/>
            <a:ext cx="2957057" cy="618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Testing</a:t>
            </a:r>
            <a:r>
              <a:rPr lang="de-CH" dirty="0"/>
              <a:t> Set</a:t>
            </a:r>
          </a:p>
        </p:txBody>
      </p:sp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D22BAB1F-3F8B-4A43-A88F-7C35073991A2}"/>
              </a:ext>
            </a:extLst>
          </p:cNvPr>
          <p:cNvSpPr/>
          <p:nvPr/>
        </p:nvSpPr>
        <p:spPr>
          <a:xfrm rot="5400000">
            <a:off x="4117404" y="-950006"/>
            <a:ext cx="380778" cy="5614765"/>
          </a:xfrm>
          <a:prstGeom prst="lef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de-CH" dirty="0">
                <a:solidFill>
                  <a:schemeClr val="accent3"/>
                </a:solidFill>
              </a:rPr>
              <a:t>Public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76B9B733-2476-48A3-A692-3686C381E1D1}"/>
              </a:ext>
            </a:extLst>
          </p:cNvPr>
          <p:cNvSpPr/>
          <p:nvPr/>
        </p:nvSpPr>
        <p:spPr>
          <a:xfrm rot="5400000">
            <a:off x="8536663" y="378848"/>
            <a:ext cx="380778" cy="2957058"/>
          </a:xfrm>
          <a:prstGeom prst="lef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de-CH" dirty="0">
                <a:solidFill>
                  <a:schemeClr val="accent3"/>
                </a:solidFill>
              </a:rPr>
              <a:t>Private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05" name="Pfeil: gestreift nach rechts 304">
            <a:extLst>
              <a:ext uri="{FF2B5EF4-FFF2-40B4-BE49-F238E27FC236}">
                <a16:creationId xmlns:a16="http://schemas.microsoft.com/office/drawing/2014/main" id="{43E5B77F-C4B4-4135-A4DF-37D1C04C6C38}"/>
              </a:ext>
            </a:extLst>
          </p:cNvPr>
          <p:cNvSpPr/>
          <p:nvPr/>
        </p:nvSpPr>
        <p:spPr>
          <a:xfrm>
            <a:off x="4351200" y="3820455"/>
            <a:ext cx="1454604" cy="5743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Ensemble</a:t>
            </a:r>
            <a:endParaRPr lang="en-GB" dirty="0"/>
          </a:p>
        </p:txBody>
      </p:sp>
      <p:sp>
        <p:nvSpPr>
          <p:cNvPr id="307" name="Pfeil: nach oben gebogen 306">
            <a:extLst>
              <a:ext uri="{FF2B5EF4-FFF2-40B4-BE49-F238E27FC236}">
                <a16:creationId xmlns:a16="http://schemas.microsoft.com/office/drawing/2014/main" id="{BC5AA7F9-CDCE-448E-BA6D-D7835A0B5241}"/>
              </a:ext>
            </a:extLst>
          </p:cNvPr>
          <p:cNvSpPr/>
          <p:nvPr/>
        </p:nvSpPr>
        <p:spPr>
          <a:xfrm rot="10800000" flipH="1">
            <a:off x="4380410" y="2118632"/>
            <a:ext cx="1410790" cy="984069"/>
          </a:xfrm>
          <a:prstGeom prst="bentUpArrow">
            <a:avLst>
              <a:gd name="adj1" fmla="val 17387"/>
              <a:gd name="adj2" fmla="val 15079"/>
              <a:gd name="adj3" fmla="val 1933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600000" lon="0" rev="10800000"/>
              </a:camera>
              <a:lightRig rig="threePt" dir="t"/>
            </a:scene3d>
          </a:bodyPr>
          <a:lstStyle/>
          <a:p>
            <a:pPr algn="ctr">
              <a:lnSpc>
                <a:spcPts val="900"/>
              </a:lnSpc>
            </a:pPr>
            <a:r>
              <a:rPr lang="de-CH" sz="1200" dirty="0"/>
              <a:t>Regression</a:t>
            </a:r>
            <a:endParaRPr lang="en-GB" sz="1200" dirty="0"/>
          </a:p>
        </p:txBody>
      </p:sp>
      <p:sp>
        <p:nvSpPr>
          <p:cNvPr id="309" name="Pfeil: nach oben gebogen 308">
            <a:extLst>
              <a:ext uri="{FF2B5EF4-FFF2-40B4-BE49-F238E27FC236}">
                <a16:creationId xmlns:a16="http://schemas.microsoft.com/office/drawing/2014/main" id="{757E83EA-11DE-4F2B-A027-0CFCEA8999B1}"/>
              </a:ext>
            </a:extLst>
          </p:cNvPr>
          <p:cNvSpPr/>
          <p:nvPr/>
        </p:nvSpPr>
        <p:spPr>
          <a:xfrm rot="10800000" flipH="1">
            <a:off x="4380410" y="2371181"/>
            <a:ext cx="1069045" cy="731520"/>
          </a:xfrm>
          <a:prstGeom prst="bentUpArrow">
            <a:avLst>
              <a:gd name="adj1" fmla="val 25000"/>
              <a:gd name="adj2" fmla="val 22071"/>
              <a:gd name="adj3" fmla="val 2630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de-CH" sz="1200" dirty="0"/>
              <a:t>Classification</a:t>
            </a:r>
            <a:endParaRPr lang="en-GB" sz="1200" dirty="0"/>
          </a:p>
        </p:txBody>
      </p:sp>
      <p:sp>
        <p:nvSpPr>
          <p:cNvPr id="310" name="Rechteck 309">
            <a:extLst>
              <a:ext uri="{FF2B5EF4-FFF2-40B4-BE49-F238E27FC236}">
                <a16:creationId xmlns:a16="http://schemas.microsoft.com/office/drawing/2014/main" id="{7B09ABA8-39FB-4D5B-A5FA-0494BDDD284A}"/>
              </a:ext>
            </a:extLst>
          </p:cNvPr>
          <p:cNvSpPr/>
          <p:nvPr/>
        </p:nvSpPr>
        <p:spPr>
          <a:xfrm>
            <a:off x="5966866" y="3776487"/>
            <a:ext cx="1120596" cy="6183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Validation</a:t>
            </a:r>
            <a:endParaRPr lang="en-GB" dirty="0"/>
          </a:p>
        </p:txBody>
      </p:sp>
      <p:sp>
        <p:nvSpPr>
          <p:cNvPr id="311" name="Pfeil: 180-Grad 310">
            <a:extLst>
              <a:ext uri="{FF2B5EF4-FFF2-40B4-BE49-F238E27FC236}">
                <a16:creationId xmlns:a16="http://schemas.microsoft.com/office/drawing/2014/main" id="{3BB33834-13F0-492D-B391-8C2AF3568E72}"/>
              </a:ext>
            </a:extLst>
          </p:cNvPr>
          <p:cNvSpPr/>
          <p:nvPr/>
        </p:nvSpPr>
        <p:spPr>
          <a:xfrm rot="10800000">
            <a:off x="2914649" y="4551331"/>
            <a:ext cx="3612514" cy="648120"/>
          </a:xfrm>
          <a:prstGeom prst="uturnArrow">
            <a:avLst>
              <a:gd name="adj1" fmla="val 16317"/>
              <a:gd name="adj2" fmla="val 10842"/>
              <a:gd name="adj3" fmla="val 19783"/>
              <a:gd name="adj4" fmla="val 31799"/>
              <a:gd name="adj5" fmla="val 10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de-CH" dirty="0">
                <a:solidFill>
                  <a:schemeClr val="accent3"/>
                </a:solidFill>
              </a:rPr>
              <a:t>Tuning &amp; Orchestration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13" name="Pfeil: nach oben gebogen 312">
            <a:extLst>
              <a:ext uri="{FF2B5EF4-FFF2-40B4-BE49-F238E27FC236}">
                <a16:creationId xmlns:a16="http://schemas.microsoft.com/office/drawing/2014/main" id="{DA1E1327-29CE-4474-A43F-D53F2825FB04}"/>
              </a:ext>
            </a:extLst>
          </p:cNvPr>
          <p:cNvSpPr/>
          <p:nvPr/>
        </p:nvSpPr>
        <p:spPr>
          <a:xfrm rot="10800000" flipH="1">
            <a:off x="7248523" y="3776487"/>
            <a:ext cx="1695452" cy="596082"/>
          </a:xfrm>
          <a:prstGeom prst="bentUpArrow">
            <a:avLst>
              <a:gd name="adj1" fmla="val 34314"/>
              <a:gd name="adj2" fmla="val 34327"/>
              <a:gd name="adj3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600000" lon="0" rev="10800000"/>
              </a:camera>
              <a:lightRig rig="threePt" dir="t"/>
            </a:scene3d>
          </a:bodyPr>
          <a:lstStyle/>
          <a:p>
            <a:pPr algn="ctr">
              <a:lnSpc>
                <a:spcPts val="900"/>
              </a:lnSpc>
            </a:pPr>
            <a:r>
              <a:rPr lang="de-CH" sz="1200" dirty="0"/>
              <a:t>Final </a:t>
            </a:r>
            <a:r>
              <a:rPr lang="en-GB" sz="1200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73790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B3243B9-3966-4537-9330-C7C718C5D8AE}"/>
              </a:ext>
            </a:extLst>
          </p:cNvPr>
          <p:cNvSpPr/>
          <p:nvPr/>
        </p:nvSpPr>
        <p:spPr>
          <a:xfrm>
            <a:off x="1949937" y="51229"/>
            <a:ext cx="6960307" cy="6183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Training Set</a:t>
            </a:r>
            <a:endParaRPr lang="en-GB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524037D-9D00-4141-AA1F-B0C8D38D0C3F}"/>
              </a:ext>
            </a:extLst>
          </p:cNvPr>
          <p:cNvSpPr/>
          <p:nvPr/>
        </p:nvSpPr>
        <p:spPr>
          <a:xfrm>
            <a:off x="9009378" y="51229"/>
            <a:ext cx="2915922" cy="6183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Hold-out Set</a:t>
            </a:r>
            <a:endParaRPr lang="en-GB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6C134A0-46A7-4E42-A025-0E44E1AD13B6}"/>
              </a:ext>
            </a:extLst>
          </p:cNvPr>
          <p:cNvSpPr/>
          <p:nvPr/>
        </p:nvSpPr>
        <p:spPr>
          <a:xfrm>
            <a:off x="1917505" y="1885062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6634311-6C7B-4E0D-B6F4-267F8C277A22}"/>
              </a:ext>
            </a:extLst>
          </p:cNvPr>
          <p:cNvSpPr/>
          <p:nvPr/>
        </p:nvSpPr>
        <p:spPr>
          <a:xfrm>
            <a:off x="2493505" y="1885062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212DA75-58D6-4421-9FA0-AA3693CF1B73}"/>
              </a:ext>
            </a:extLst>
          </p:cNvPr>
          <p:cNvSpPr/>
          <p:nvPr/>
        </p:nvSpPr>
        <p:spPr>
          <a:xfrm>
            <a:off x="3069505" y="1885062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9DEE8BE-4496-4E83-9859-B77C09DAF980}"/>
              </a:ext>
            </a:extLst>
          </p:cNvPr>
          <p:cNvSpPr/>
          <p:nvPr/>
        </p:nvSpPr>
        <p:spPr>
          <a:xfrm>
            <a:off x="3645505" y="1885062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C7CB6CC-1927-4696-91DC-FE4AF8ACF815}"/>
              </a:ext>
            </a:extLst>
          </p:cNvPr>
          <p:cNvSpPr/>
          <p:nvPr/>
        </p:nvSpPr>
        <p:spPr>
          <a:xfrm>
            <a:off x="4221505" y="1885062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Geschweifte Klammer links 22">
            <a:extLst>
              <a:ext uri="{FF2B5EF4-FFF2-40B4-BE49-F238E27FC236}">
                <a16:creationId xmlns:a16="http://schemas.microsoft.com/office/drawing/2014/main" id="{951886D8-7F42-4CCF-8C31-DA2139F7D07C}"/>
              </a:ext>
            </a:extLst>
          </p:cNvPr>
          <p:cNvSpPr/>
          <p:nvPr/>
        </p:nvSpPr>
        <p:spPr>
          <a:xfrm rot="5400000">
            <a:off x="3167115" y="198233"/>
            <a:ext cx="380778" cy="2879999"/>
          </a:xfrm>
          <a:prstGeom prst="leftBrace">
            <a:avLst/>
          </a:prstGeom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accent3"/>
                </a:solidFill>
              </a:rPr>
              <a:t> 5-Fold Cross Validated Grid Search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DE01DDC-32D7-4C9F-9305-F17A4AED06D4}"/>
              </a:ext>
            </a:extLst>
          </p:cNvPr>
          <p:cNvSpPr/>
          <p:nvPr/>
        </p:nvSpPr>
        <p:spPr>
          <a:xfrm>
            <a:off x="1917505" y="2194216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68EE1FC-1AF3-4448-A9F8-CD2F43B5F499}"/>
              </a:ext>
            </a:extLst>
          </p:cNvPr>
          <p:cNvSpPr/>
          <p:nvPr/>
        </p:nvSpPr>
        <p:spPr>
          <a:xfrm>
            <a:off x="2493505" y="2194216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3DB63DC-D309-462A-8BA9-75E2DB6DA502}"/>
              </a:ext>
            </a:extLst>
          </p:cNvPr>
          <p:cNvSpPr/>
          <p:nvPr/>
        </p:nvSpPr>
        <p:spPr>
          <a:xfrm>
            <a:off x="3069505" y="2194216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69E3DDA-03E1-4172-800D-043766E36501}"/>
              </a:ext>
            </a:extLst>
          </p:cNvPr>
          <p:cNvSpPr/>
          <p:nvPr/>
        </p:nvSpPr>
        <p:spPr>
          <a:xfrm>
            <a:off x="3645505" y="2194216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A9D1239-C312-4232-B638-916F10EBB57E}"/>
              </a:ext>
            </a:extLst>
          </p:cNvPr>
          <p:cNvSpPr/>
          <p:nvPr/>
        </p:nvSpPr>
        <p:spPr>
          <a:xfrm>
            <a:off x="4221505" y="2194216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BFBE551-7B97-444F-B96B-63DCD183E77F}"/>
              </a:ext>
            </a:extLst>
          </p:cNvPr>
          <p:cNvSpPr/>
          <p:nvPr/>
        </p:nvSpPr>
        <p:spPr>
          <a:xfrm>
            <a:off x="1917505" y="2503370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C3511F6-FEA9-490F-8116-846478F80B34}"/>
              </a:ext>
            </a:extLst>
          </p:cNvPr>
          <p:cNvSpPr/>
          <p:nvPr/>
        </p:nvSpPr>
        <p:spPr>
          <a:xfrm>
            <a:off x="2493505" y="2503370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E357AC2-1EF1-495D-AA91-3FA93E2A7A3C}"/>
              </a:ext>
            </a:extLst>
          </p:cNvPr>
          <p:cNvSpPr/>
          <p:nvPr/>
        </p:nvSpPr>
        <p:spPr>
          <a:xfrm>
            <a:off x="3069505" y="2503370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96C0949-6107-4372-BCAF-5E90059BCE2F}"/>
              </a:ext>
            </a:extLst>
          </p:cNvPr>
          <p:cNvSpPr/>
          <p:nvPr/>
        </p:nvSpPr>
        <p:spPr>
          <a:xfrm>
            <a:off x="3645505" y="2503370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0590F4F-FAA2-46DB-88B4-EDDE65DD69B6}"/>
              </a:ext>
            </a:extLst>
          </p:cNvPr>
          <p:cNvSpPr/>
          <p:nvPr/>
        </p:nvSpPr>
        <p:spPr>
          <a:xfrm>
            <a:off x="4221505" y="2503370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53D2B74-828A-40FF-86B4-11CFA999A355}"/>
              </a:ext>
            </a:extLst>
          </p:cNvPr>
          <p:cNvSpPr/>
          <p:nvPr/>
        </p:nvSpPr>
        <p:spPr>
          <a:xfrm>
            <a:off x="1917505" y="2812524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2E2D4DA8-4349-48B0-874E-BCAE2E2E3E2B}"/>
              </a:ext>
            </a:extLst>
          </p:cNvPr>
          <p:cNvSpPr/>
          <p:nvPr/>
        </p:nvSpPr>
        <p:spPr>
          <a:xfrm>
            <a:off x="2493505" y="2812524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F3E3D88F-964D-47D0-86D2-1FED09158B66}"/>
              </a:ext>
            </a:extLst>
          </p:cNvPr>
          <p:cNvSpPr/>
          <p:nvPr/>
        </p:nvSpPr>
        <p:spPr>
          <a:xfrm>
            <a:off x="3069505" y="2812524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2EA2F01-731A-4C91-9DCE-F0CBB48E76CB}"/>
              </a:ext>
            </a:extLst>
          </p:cNvPr>
          <p:cNvSpPr/>
          <p:nvPr/>
        </p:nvSpPr>
        <p:spPr>
          <a:xfrm>
            <a:off x="3645505" y="2812524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948D00D4-78A5-43E1-B50B-A7B1FDFCC0F3}"/>
              </a:ext>
            </a:extLst>
          </p:cNvPr>
          <p:cNvSpPr/>
          <p:nvPr/>
        </p:nvSpPr>
        <p:spPr>
          <a:xfrm>
            <a:off x="4221505" y="2812524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88AA933-03C1-4985-80EC-01F92A30B4E5}"/>
              </a:ext>
            </a:extLst>
          </p:cNvPr>
          <p:cNvSpPr/>
          <p:nvPr/>
        </p:nvSpPr>
        <p:spPr>
          <a:xfrm>
            <a:off x="1917505" y="3121678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D6968381-D319-403A-BF40-C76F3011E747}"/>
              </a:ext>
            </a:extLst>
          </p:cNvPr>
          <p:cNvSpPr/>
          <p:nvPr/>
        </p:nvSpPr>
        <p:spPr>
          <a:xfrm>
            <a:off x="2493505" y="3121678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7225EDA-8076-4A6C-824C-4CF164F3507E}"/>
              </a:ext>
            </a:extLst>
          </p:cNvPr>
          <p:cNvSpPr/>
          <p:nvPr/>
        </p:nvSpPr>
        <p:spPr>
          <a:xfrm>
            <a:off x="3069505" y="3121678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90EEAD0-FE37-40DD-B770-07D5FD50337C}"/>
              </a:ext>
            </a:extLst>
          </p:cNvPr>
          <p:cNvSpPr/>
          <p:nvPr/>
        </p:nvSpPr>
        <p:spPr>
          <a:xfrm>
            <a:off x="3645505" y="3121678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355B6E9-C714-48CD-BDBB-F12A20F66B4D}"/>
              </a:ext>
            </a:extLst>
          </p:cNvPr>
          <p:cNvSpPr/>
          <p:nvPr/>
        </p:nvSpPr>
        <p:spPr>
          <a:xfrm>
            <a:off x="4221505" y="3121678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A3F7857-1496-4BB7-A226-A34FC2406FC7}"/>
              </a:ext>
            </a:extLst>
          </p:cNvPr>
          <p:cNvSpPr/>
          <p:nvPr/>
        </p:nvSpPr>
        <p:spPr>
          <a:xfrm>
            <a:off x="4878247" y="1903892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A036EDCD-62B5-4D99-92C3-424727CAEB19}"/>
              </a:ext>
            </a:extLst>
          </p:cNvPr>
          <p:cNvSpPr/>
          <p:nvPr/>
        </p:nvSpPr>
        <p:spPr>
          <a:xfrm>
            <a:off x="5454247" y="1903892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1EECB30E-1BE4-45D6-B7C6-5A2911148E4A}"/>
              </a:ext>
            </a:extLst>
          </p:cNvPr>
          <p:cNvSpPr/>
          <p:nvPr/>
        </p:nvSpPr>
        <p:spPr>
          <a:xfrm>
            <a:off x="6030247" y="1903892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B4FDD911-76C4-40BD-A3F1-63A8AC15CCC4}"/>
              </a:ext>
            </a:extLst>
          </p:cNvPr>
          <p:cNvSpPr/>
          <p:nvPr/>
        </p:nvSpPr>
        <p:spPr>
          <a:xfrm>
            <a:off x="6606247" y="1903892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801EDC02-7A40-4F66-BFA9-60A87FEE3002}"/>
              </a:ext>
            </a:extLst>
          </p:cNvPr>
          <p:cNvSpPr/>
          <p:nvPr/>
        </p:nvSpPr>
        <p:spPr>
          <a:xfrm>
            <a:off x="7182247" y="1903892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23F1E436-A255-4C65-93BA-EC707CC6A56F}"/>
              </a:ext>
            </a:extLst>
          </p:cNvPr>
          <p:cNvSpPr/>
          <p:nvPr/>
        </p:nvSpPr>
        <p:spPr>
          <a:xfrm>
            <a:off x="4878247" y="2213046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F6F6641B-A4AC-48FB-B2E4-A9861232AF0A}"/>
              </a:ext>
            </a:extLst>
          </p:cNvPr>
          <p:cNvSpPr/>
          <p:nvPr/>
        </p:nvSpPr>
        <p:spPr>
          <a:xfrm>
            <a:off x="5454247" y="2213046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FF73083E-5897-4EDE-97A3-39F57A0CC811}"/>
              </a:ext>
            </a:extLst>
          </p:cNvPr>
          <p:cNvSpPr/>
          <p:nvPr/>
        </p:nvSpPr>
        <p:spPr>
          <a:xfrm>
            <a:off x="6030247" y="2213046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35E7463-6E4D-4574-BCF2-E492C59BB546}"/>
              </a:ext>
            </a:extLst>
          </p:cNvPr>
          <p:cNvSpPr/>
          <p:nvPr/>
        </p:nvSpPr>
        <p:spPr>
          <a:xfrm>
            <a:off x="6606247" y="2213046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1D1130F-ADBC-4C13-BEC4-FF8D2AF2BFC2}"/>
              </a:ext>
            </a:extLst>
          </p:cNvPr>
          <p:cNvSpPr/>
          <p:nvPr/>
        </p:nvSpPr>
        <p:spPr>
          <a:xfrm>
            <a:off x="7182247" y="2213046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DD75AB32-4186-4963-B3AD-4D6365989ACE}"/>
              </a:ext>
            </a:extLst>
          </p:cNvPr>
          <p:cNvSpPr/>
          <p:nvPr/>
        </p:nvSpPr>
        <p:spPr>
          <a:xfrm>
            <a:off x="4878247" y="2522200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B899B10-5E34-4421-9DF5-6B9CE22DE035}"/>
              </a:ext>
            </a:extLst>
          </p:cNvPr>
          <p:cNvSpPr/>
          <p:nvPr/>
        </p:nvSpPr>
        <p:spPr>
          <a:xfrm>
            <a:off x="5454247" y="2522200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069E99D-5C4F-4F2B-AF53-8288C1A0D45E}"/>
              </a:ext>
            </a:extLst>
          </p:cNvPr>
          <p:cNvSpPr/>
          <p:nvPr/>
        </p:nvSpPr>
        <p:spPr>
          <a:xfrm>
            <a:off x="6030247" y="2522200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339D029-9562-4871-9166-6F70CA33069B}"/>
              </a:ext>
            </a:extLst>
          </p:cNvPr>
          <p:cNvSpPr/>
          <p:nvPr/>
        </p:nvSpPr>
        <p:spPr>
          <a:xfrm>
            <a:off x="6606247" y="2522200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8A5D5CE3-4A2A-417D-A56E-FDF99A809EFC}"/>
              </a:ext>
            </a:extLst>
          </p:cNvPr>
          <p:cNvSpPr/>
          <p:nvPr/>
        </p:nvSpPr>
        <p:spPr>
          <a:xfrm>
            <a:off x="7182247" y="2522200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BDC3E7A5-C366-4AF9-A9B3-4BE6D4FF2DB2}"/>
              </a:ext>
            </a:extLst>
          </p:cNvPr>
          <p:cNvSpPr/>
          <p:nvPr/>
        </p:nvSpPr>
        <p:spPr>
          <a:xfrm>
            <a:off x="4878247" y="2831354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C2C4AF04-DE5E-49ED-8990-5B42F6087F53}"/>
              </a:ext>
            </a:extLst>
          </p:cNvPr>
          <p:cNvSpPr/>
          <p:nvPr/>
        </p:nvSpPr>
        <p:spPr>
          <a:xfrm>
            <a:off x="5454247" y="2831354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375F91A2-8BFC-4E7C-937D-2A11BC8B590B}"/>
              </a:ext>
            </a:extLst>
          </p:cNvPr>
          <p:cNvSpPr/>
          <p:nvPr/>
        </p:nvSpPr>
        <p:spPr>
          <a:xfrm>
            <a:off x="6030247" y="2831354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D49CAB01-846E-49A7-99A2-3F116F8616E2}"/>
              </a:ext>
            </a:extLst>
          </p:cNvPr>
          <p:cNvSpPr/>
          <p:nvPr/>
        </p:nvSpPr>
        <p:spPr>
          <a:xfrm>
            <a:off x="6606247" y="2831354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194E45B9-AB6B-435D-9DC1-2CB5EEA0C934}"/>
              </a:ext>
            </a:extLst>
          </p:cNvPr>
          <p:cNvSpPr/>
          <p:nvPr/>
        </p:nvSpPr>
        <p:spPr>
          <a:xfrm>
            <a:off x="7182247" y="2831354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C4DEC13-09FD-46D2-8C6F-9D03A814213B}"/>
              </a:ext>
            </a:extLst>
          </p:cNvPr>
          <p:cNvSpPr/>
          <p:nvPr/>
        </p:nvSpPr>
        <p:spPr>
          <a:xfrm>
            <a:off x="4878247" y="3140508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A110B960-0C67-491C-9744-92400408AC85}"/>
              </a:ext>
            </a:extLst>
          </p:cNvPr>
          <p:cNvSpPr/>
          <p:nvPr/>
        </p:nvSpPr>
        <p:spPr>
          <a:xfrm>
            <a:off x="5454247" y="3140508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9CDDF021-40D8-45F8-B962-B9E168D45449}"/>
              </a:ext>
            </a:extLst>
          </p:cNvPr>
          <p:cNvSpPr/>
          <p:nvPr/>
        </p:nvSpPr>
        <p:spPr>
          <a:xfrm>
            <a:off x="6030247" y="3140508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1A6F1DAE-11B7-439D-97DB-505F2021D549}"/>
              </a:ext>
            </a:extLst>
          </p:cNvPr>
          <p:cNvSpPr/>
          <p:nvPr/>
        </p:nvSpPr>
        <p:spPr>
          <a:xfrm>
            <a:off x="6606247" y="3140508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CE4C78A6-F37A-4E4C-8A99-848797F9DA0F}"/>
              </a:ext>
            </a:extLst>
          </p:cNvPr>
          <p:cNvSpPr/>
          <p:nvPr/>
        </p:nvSpPr>
        <p:spPr>
          <a:xfrm>
            <a:off x="7182247" y="3140508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C87F7DCA-ADFF-4EA5-90A9-D06B26D17D91}"/>
              </a:ext>
            </a:extLst>
          </p:cNvPr>
          <p:cNvSpPr/>
          <p:nvPr/>
        </p:nvSpPr>
        <p:spPr>
          <a:xfrm>
            <a:off x="7758247" y="1903892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187CE429-6BBC-4B29-8860-9E7BF2A1C535}"/>
              </a:ext>
            </a:extLst>
          </p:cNvPr>
          <p:cNvSpPr/>
          <p:nvPr/>
        </p:nvSpPr>
        <p:spPr>
          <a:xfrm>
            <a:off x="8334247" y="1903892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289F4F0-7652-4968-A197-A7043FB65C04}"/>
              </a:ext>
            </a:extLst>
          </p:cNvPr>
          <p:cNvSpPr/>
          <p:nvPr/>
        </p:nvSpPr>
        <p:spPr>
          <a:xfrm>
            <a:off x="7758247" y="2213046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0F10018-C863-4F36-B5B2-B64B7276D877}"/>
              </a:ext>
            </a:extLst>
          </p:cNvPr>
          <p:cNvSpPr/>
          <p:nvPr/>
        </p:nvSpPr>
        <p:spPr>
          <a:xfrm>
            <a:off x="8334247" y="2213046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E08BB41-E30E-4FDF-9AF0-5E61044EAF67}"/>
              </a:ext>
            </a:extLst>
          </p:cNvPr>
          <p:cNvSpPr/>
          <p:nvPr/>
        </p:nvSpPr>
        <p:spPr>
          <a:xfrm>
            <a:off x="7758247" y="2522200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959A181-D36E-492C-85F5-22E3B13758E9}"/>
              </a:ext>
            </a:extLst>
          </p:cNvPr>
          <p:cNvSpPr/>
          <p:nvPr/>
        </p:nvSpPr>
        <p:spPr>
          <a:xfrm>
            <a:off x="8334247" y="2522200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1D5268BC-E5CD-457A-A9FF-E1E820CDB5F1}"/>
              </a:ext>
            </a:extLst>
          </p:cNvPr>
          <p:cNvSpPr/>
          <p:nvPr/>
        </p:nvSpPr>
        <p:spPr>
          <a:xfrm>
            <a:off x="7758247" y="2831354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671458B-7F2A-4F0D-A755-D519DB59FA3E}"/>
              </a:ext>
            </a:extLst>
          </p:cNvPr>
          <p:cNvSpPr/>
          <p:nvPr/>
        </p:nvSpPr>
        <p:spPr>
          <a:xfrm>
            <a:off x="8334247" y="2831354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90ED6D4F-8E9D-4A15-A1DF-3334D1E07647}"/>
              </a:ext>
            </a:extLst>
          </p:cNvPr>
          <p:cNvSpPr/>
          <p:nvPr/>
        </p:nvSpPr>
        <p:spPr>
          <a:xfrm>
            <a:off x="7758247" y="3140508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485D2F1-4909-4451-904F-800492D2675F}"/>
              </a:ext>
            </a:extLst>
          </p:cNvPr>
          <p:cNvSpPr/>
          <p:nvPr/>
        </p:nvSpPr>
        <p:spPr>
          <a:xfrm>
            <a:off x="8334247" y="3140508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CDB91700-2695-4068-8330-2768EE64D638}"/>
              </a:ext>
            </a:extLst>
          </p:cNvPr>
          <p:cNvSpPr/>
          <p:nvPr/>
        </p:nvSpPr>
        <p:spPr>
          <a:xfrm>
            <a:off x="1918672" y="3427046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FD51155D-9092-43E7-B971-112E7AA2DA1D}"/>
              </a:ext>
            </a:extLst>
          </p:cNvPr>
          <p:cNvSpPr/>
          <p:nvPr/>
        </p:nvSpPr>
        <p:spPr>
          <a:xfrm>
            <a:off x="2494672" y="3427046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7629E091-E5D3-4D18-999F-28034B0CEB03}"/>
              </a:ext>
            </a:extLst>
          </p:cNvPr>
          <p:cNvSpPr/>
          <p:nvPr/>
        </p:nvSpPr>
        <p:spPr>
          <a:xfrm>
            <a:off x="3070672" y="3427046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E7A2B19E-D30B-4142-A543-A2F392092056}"/>
              </a:ext>
            </a:extLst>
          </p:cNvPr>
          <p:cNvSpPr/>
          <p:nvPr/>
        </p:nvSpPr>
        <p:spPr>
          <a:xfrm>
            <a:off x="3646672" y="3427046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73A2755C-10B7-42D6-8E14-795022E2E588}"/>
              </a:ext>
            </a:extLst>
          </p:cNvPr>
          <p:cNvSpPr/>
          <p:nvPr/>
        </p:nvSpPr>
        <p:spPr>
          <a:xfrm>
            <a:off x="4213436" y="3427046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D7AEA7B3-FB0E-40DE-85DA-937DA86F2755}"/>
              </a:ext>
            </a:extLst>
          </p:cNvPr>
          <p:cNvSpPr/>
          <p:nvPr/>
        </p:nvSpPr>
        <p:spPr>
          <a:xfrm>
            <a:off x="1905404" y="4954346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ABDA6BBB-01A0-4948-ACE7-6A2158ED9471}"/>
              </a:ext>
            </a:extLst>
          </p:cNvPr>
          <p:cNvSpPr/>
          <p:nvPr/>
        </p:nvSpPr>
        <p:spPr>
          <a:xfrm>
            <a:off x="2481404" y="4954346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1374BD5C-08E3-4CA0-873B-9E2B8A2ABFCB}"/>
              </a:ext>
            </a:extLst>
          </p:cNvPr>
          <p:cNvSpPr/>
          <p:nvPr/>
        </p:nvSpPr>
        <p:spPr>
          <a:xfrm>
            <a:off x="3057404" y="4954346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C7904020-6376-4B4B-8A7B-899B559ED775}"/>
              </a:ext>
            </a:extLst>
          </p:cNvPr>
          <p:cNvSpPr/>
          <p:nvPr/>
        </p:nvSpPr>
        <p:spPr>
          <a:xfrm>
            <a:off x="3633404" y="4954346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FFB719B3-99B0-4032-8342-B0359452BB79}"/>
              </a:ext>
            </a:extLst>
          </p:cNvPr>
          <p:cNvSpPr/>
          <p:nvPr/>
        </p:nvSpPr>
        <p:spPr>
          <a:xfrm>
            <a:off x="4209404" y="4954346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9" name="Geschweifte Klammer links 188">
            <a:extLst>
              <a:ext uri="{FF2B5EF4-FFF2-40B4-BE49-F238E27FC236}">
                <a16:creationId xmlns:a16="http://schemas.microsoft.com/office/drawing/2014/main" id="{DF116DDC-2E0C-4BE8-8C5B-090276DFA946}"/>
              </a:ext>
            </a:extLst>
          </p:cNvPr>
          <p:cNvSpPr/>
          <p:nvPr/>
        </p:nvSpPr>
        <p:spPr>
          <a:xfrm rot="5400000">
            <a:off x="3155015" y="3267516"/>
            <a:ext cx="380778" cy="2879999"/>
          </a:xfrm>
          <a:prstGeom prst="leftBrace">
            <a:avLst/>
          </a:prstGeom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de-CH" sz="1200" dirty="0">
                <a:solidFill>
                  <a:schemeClr val="accent3"/>
                </a:solidFill>
              </a:rPr>
              <a:t>5-Fold Cross </a:t>
            </a:r>
            <a:r>
              <a:rPr lang="en-GB" sz="1200" dirty="0">
                <a:solidFill>
                  <a:schemeClr val="accent3"/>
                </a:solidFill>
              </a:rPr>
              <a:t>Validated</a:t>
            </a:r>
            <a:r>
              <a:rPr lang="de-CH" sz="1200" dirty="0">
                <a:solidFill>
                  <a:schemeClr val="accent3"/>
                </a:solidFill>
              </a:rPr>
              <a:t> Grid Search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D9E017EE-AFBF-47B6-A1EA-5D893B558FDE}"/>
              </a:ext>
            </a:extLst>
          </p:cNvPr>
          <p:cNvSpPr/>
          <p:nvPr/>
        </p:nvSpPr>
        <p:spPr>
          <a:xfrm>
            <a:off x="1905404" y="5263500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85C8E067-B258-4FB5-B6A5-E9D8140C884F}"/>
              </a:ext>
            </a:extLst>
          </p:cNvPr>
          <p:cNvSpPr/>
          <p:nvPr/>
        </p:nvSpPr>
        <p:spPr>
          <a:xfrm>
            <a:off x="2481404" y="5263500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D84EC30B-3924-4CF0-B88F-897E96AD83C3}"/>
              </a:ext>
            </a:extLst>
          </p:cNvPr>
          <p:cNvSpPr/>
          <p:nvPr/>
        </p:nvSpPr>
        <p:spPr>
          <a:xfrm>
            <a:off x="3057404" y="5263500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3525F8EC-3DD0-4BC4-A327-1C7F03B843B1}"/>
              </a:ext>
            </a:extLst>
          </p:cNvPr>
          <p:cNvSpPr/>
          <p:nvPr/>
        </p:nvSpPr>
        <p:spPr>
          <a:xfrm>
            <a:off x="3633404" y="5263500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9D0D06C9-5645-4154-B8B8-0D2E455B4CC6}"/>
              </a:ext>
            </a:extLst>
          </p:cNvPr>
          <p:cNvSpPr/>
          <p:nvPr/>
        </p:nvSpPr>
        <p:spPr>
          <a:xfrm>
            <a:off x="4209404" y="5263500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152A775B-A1B3-49D8-865B-9314F7C1F601}"/>
              </a:ext>
            </a:extLst>
          </p:cNvPr>
          <p:cNvSpPr/>
          <p:nvPr/>
        </p:nvSpPr>
        <p:spPr>
          <a:xfrm>
            <a:off x="1905404" y="5572654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E2E36E12-535E-4C59-99BE-423E53FEB52C}"/>
              </a:ext>
            </a:extLst>
          </p:cNvPr>
          <p:cNvSpPr/>
          <p:nvPr/>
        </p:nvSpPr>
        <p:spPr>
          <a:xfrm>
            <a:off x="2481404" y="5572654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73302289-2A0C-484B-A442-069BFC08C134}"/>
              </a:ext>
            </a:extLst>
          </p:cNvPr>
          <p:cNvSpPr/>
          <p:nvPr/>
        </p:nvSpPr>
        <p:spPr>
          <a:xfrm>
            <a:off x="3057404" y="5572654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84D0BFCB-62FC-436D-B340-86754BCAE6A4}"/>
              </a:ext>
            </a:extLst>
          </p:cNvPr>
          <p:cNvSpPr/>
          <p:nvPr/>
        </p:nvSpPr>
        <p:spPr>
          <a:xfrm>
            <a:off x="3633404" y="5572654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45AF9E23-A5D6-49A2-BA2C-0D5B6A27AF04}"/>
              </a:ext>
            </a:extLst>
          </p:cNvPr>
          <p:cNvSpPr/>
          <p:nvPr/>
        </p:nvSpPr>
        <p:spPr>
          <a:xfrm>
            <a:off x="4209404" y="5572654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2FEDBF27-1BB9-4BAC-917B-1F6939047F4F}"/>
              </a:ext>
            </a:extLst>
          </p:cNvPr>
          <p:cNvSpPr/>
          <p:nvPr/>
        </p:nvSpPr>
        <p:spPr>
          <a:xfrm>
            <a:off x="1905404" y="5881808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DF8F3935-3ECB-4303-929B-F66DB1297453}"/>
              </a:ext>
            </a:extLst>
          </p:cNvPr>
          <p:cNvSpPr/>
          <p:nvPr/>
        </p:nvSpPr>
        <p:spPr>
          <a:xfrm>
            <a:off x="2481404" y="5881808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654B763F-CE10-41C3-B7AA-5810E93902E5}"/>
              </a:ext>
            </a:extLst>
          </p:cNvPr>
          <p:cNvSpPr/>
          <p:nvPr/>
        </p:nvSpPr>
        <p:spPr>
          <a:xfrm>
            <a:off x="3057404" y="5881808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7E1C2044-CFAC-4AD8-9D18-7F4DCE43DE1C}"/>
              </a:ext>
            </a:extLst>
          </p:cNvPr>
          <p:cNvSpPr/>
          <p:nvPr/>
        </p:nvSpPr>
        <p:spPr>
          <a:xfrm>
            <a:off x="3633404" y="5881808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0AAF1B12-B589-48E3-8DF1-5E08FB5DB6F0}"/>
              </a:ext>
            </a:extLst>
          </p:cNvPr>
          <p:cNvSpPr/>
          <p:nvPr/>
        </p:nvSpPr>
        <p:spPr>
          <a:xfrm>
            <a:off x="4209404" y="5881808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2C330093-CAD8-4D8A-9568-BE3943F6D05F}"/>
              </a:ext>
            </a:extLst>
          </p:cNvPr>
          <p:cNvSpPr/>
          <p:nvPr/>
        </p:nvSpPr>
        <p:spPr>
          <a:xfrm>
            <a:off x="1905404" y="6190962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299A09B9-11D0-42C8-92D4-D80A83F3FA1A}"/>
              </a:ext>
            </a:extLst>
          </p:cNvPr>
          <p:cNvSpPr/>
          <p:nvPr/>
        </p:nvSpPr>
        <p:spPr>
          <a:xfrm>
            <a:off x="2481404" y="6190962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E2139392-A844-4B54-BFB1-A9A26D9C6ABF}"/>
              </a:ext>
            </a:extLst>
          </p:cNvPr>
          <p:cNvSpPr/>
          <p:nvPr/>
        </p:nvSpPr>
        <p:spPr>
          <a:xfrm>
            <a:off x="3057404" y="6190962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5927A6A1-2726-482E-9600-E27C8C34686E}"/>
              </a:ext>
            </a:extLst>
          </p:cNvPr>
          <p:cNvSpPr/>
          <p:nvPr/>
        </p:nvSpPr>
        <p:spPr>
          <a:xfrm>
            <a:off x="3633404" y="6190962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B32A8FDD-F838-4DE8-93DC-B15E5C18F647}"/>
              </a:ext>
            </a:extLst>
          </p:cNvPr>
          <p:cNvSpPr/>
          <p:nvPr/>
        </p:nvSpPr>
        <p:spPr>
          <a:xfrm>
            <a:off x="4209404" y="6190962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EE31915F-B2D8-4E61-9C5A-00BBCDEEC623}"/>
              </a:ext>
            </a:extLst>
          </p:cNvPr>
          <p:cNvSpPr/>
          <p:nvPr/>
        </p:nvSpPr>
        <p:spPr>
          <a:xfrm>
            <a:off x="1906571" y="6496330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971A78D9-4BDD-4554-8BA9-C3029C4A3651}"/>
              </a:ext>
            </a:extLst>
          </p:cNvPr>
          <p:cNvSpPr/>
          <p:nvPr/>
        </p:nvSpPr>
        <p:spPr>
          <a:xfrm>
            <a:off x="2482571" y="6496330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5D7CEF68-7CDD-4E1E-8A44-EE094BF1336D}"/>
              </a:ext>
            </a:extLst>
          </p:cNvPr>
          <p:cNvSpPr/>
          <p:nvPr/>
        </p:nvSpPr>
        <p:spPr>
          <a:xfrm>
            <a:off x="3058571" y="6496330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D76825A8-EC6C-4B08-87EE-E99EB5464AB5}"/>
              </a:ext>
            </a:extLst>
          </p:cNvPr>
          <p:cNvSpPr/>
          <p:nvPr/>
        </p:nvSpPr>
        <p:spPr>
          <a:xfrm>
            <a:off x="3634571" y="6496330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6440221E-B64C-4E77-9F17-7269981A86D5}"/>
              </a:ext>
            </a:extLst>
          </p:cNvPr>
          <p:cNvSpPr/>
          <p:nvPr/>
        </p:nvSpPr>
        <p:spPr>
          <a:xfrm>
            <a:off x="4210571" y="6496330"/>
            <a:ext cx="576000" cy="309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80362075-1B10-4A97-AC02-C7029397AB59}"/>
              </a:ext>
            </a:extLst>
          </p:cNvPr>
          <p:cNvSpPr/>
          <p:nvPr/>
        </p:nvSpPr>
        <p:spPr>
          <a:xfrm>
            <a:off x="4878247" y="3433857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61AA6636-34E2-43AC-9871-AF9623663D5F}"/>
              </a:ext>
            </a:extLst>
          </p:cNvPr>
          <p:cNvSpPr/>
          <p:nvPr/>
        </p:nvSpPr>
        <p:spPr>
          <a:xfrm>
            <a:off x="5454247" y="3433857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AAAAD8F8-8BCA-4729-9490-E124A44EEB17}"/>
              </a:ext>
            </a:extLst>
          </p:cNvPr>
          <p:cNvSpPr/>
          <p:nvPr/>
        </p:nvSpPr>
        <p:spPr>
          <a:xfrm>
            <a:off x="6030247" y="3433857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E5330E8B-C3AA-4D1D-9230-35DAADEA02C3}"/>
              </a:ext>
            </a:extLst>
          </p:cNvPr>
          <p:cNvSpPr/>
          <p:nvPr/>
        </p:nvSpPr>
        <p:spPr>
          <a:xfrm>
            <a:off x="6606247" y="3433857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6ACEB69D-7889-4617-BB1A-1054F5F73458}"/>
              </a:ext>
            </a:extLst>
          </p:cNvPr>
          <p:cNvSpPr/>
          <p:nvPr/>
        </p:nvSpPr>
        <p:spPr>
          <a:xfrm>
            <a:off x="7182247" y="3433857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10805A97-F946-4A05-A475-A7FBA787F7D9}"/>
              </a:ext>
            </a:extLst>
          </p:cNvPr>
          <p:cNvSpPr/>
          <p:nvPr/>
        </p:nvSpPr>
        <p:spPr>
          <a:xfrm>
            <a:off x="7758247" y="3433857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6CFA9588-22A3-4A50-8C21-D051133A9DF3}"/>
              </a:ext>
            </a:extLst>
          </p:cNvPr>
          <p:cNvSpPr/>
          <p:nvPr/>
        </p:nvSpPr>
        <p:spPr>
          <a:xfrm>
            <a:off x="8334247" y="3433857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18573117-1B5E-463A-B4CC-F00E3DEB59AF}"/>
              </a:ext>
            </a:extLst>
          </p:cNvPr>
          <p:cNvSpPr/>
          <p:nvPr/>
        </p:nvSpPr>
        <p:spPr>
          <a:xfrm>
            <a:off x="4860912" y="4964346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53226858-DCD3-45A6-8FFE-8A3178E587F9}"/>
              </a:ext>
            </a:extLst>
          </p:cNvPr>
          <p:cNvSpPr/>
          <p:nvPr/>
        </p:nvSpPr>
        <p:spPr>
          <a:xfrm>
            <a:off x="5436912" y="4964346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DC910611-4200-43D9-A5BE-DB1BFF39A097}"/>
              </a:ext>
            </a:extLst>
          </p:cNvPr>
          <p:cNvSpPr/>
          <p:nvPr/>
        </p:nvSpPr>
        <p:spPr>
          <a:xfrm>
            <a:off x="6012912" y="4964346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66063D4D-A22D-4792-AAB8-23F9B5CAC51E}"/>
              </a:ext>
            </a:extLst>
          </p:cNvPr>
          <p:cNvSpPr/>
          <p:nvPr/>
        </p:nvSpPr>
        <p:spPr>
          <a:xfrm>
            <a:off x="6588912" y="4964346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4302BD28-35C3-45AA-90E2-C3D602F5DE0B}"/>
              </a:ext>
            </a:extLst>
          </p:cNvPr>
          <p:cNvSpPr/>
          <p:nvPr/>
        </p:nvSpPr>
        <p:spPr>
          <a:xfrm>
            <a:off x="7164912" y="4964346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C47328FC-7E93-4D10-B6FC-FFB806864270}"/>
              </a:ext>
            </a:extLst>
          </p:cNvPr>
          <p:cNvSpPr/>
          <p:nvPr/>
        </p:nvSpPr>
        <p:spPr>
          <a:xfrm>
            <a:off x="4860912" y="5275709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B3B6F030-3C73-4FEF-AA83-53CFEFFFA79F}"/>
              </a:ext>
            </a:extLst>
          </p:cNvPr>
          <p:cNvSpPr/>
          <p:nvPr/>
        </p:nvSpPr>
        <p:spPr>
          <a:xfrm>
            <a:off x="5436912" y="5273500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53D3AD1-B527-4327-868B-51CB81C3F1B4}"/>
              </a:ext>
            </a:extLst>
          </p:cNvPr>
          <p:cNvSpPr/>
          <p:nvPr/>
        </p:nvSpPr>
        <p:spPr>
          <a:xfrm>
            <a:off x="6012912" y="5273500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4458E230-DF8C-4CBE-8424-14628AE7FF9A}"/>
              </a:ext>
            </a:extLst>
          </p:cNvPr>
          <p:cNvSpPr/>
          <p:nvPr/>
        </p:nvSpPr>
        <p:spPr>
          <a:xfrm>
            <a:off x="6588912" y="5273500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1E9D5B34-68D8-440B-A550-9B4B2E1FD8A1}"/>
              </a:ext>
            </a:extLst>
          </p:cNvPr>
          <p:cNvSpPr/>
          <p:nvPr/>
        </p:nvSpPr>
        <p:spPr>
          <a:xfrm>
            <a:off x="7164912" y="5273500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3DFB5E8A-8F91-40CF-96D8-588F671BF80C}"/>
              </a:ext>
            </a:extLst>
          </p:cNvPr>
          <p:cNvSpPr/>
          <p:nvPr/>
        </p:nvSpPr>
        <p:spPr>
          <a:xfrm>
            <a:off x="4860912" y="5582654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A0CF70E8-C5B8-4CFC-AE25-9AF02309836D}"/>
              </a:ext>
            </a:extLst>
          </p:cNvPr>
          <p:cNvSpPr/>
          <p:nvPr/>
        </p:nvSpPr>
        <p:spPr>
          <a:xfrm>
            <a:off x="5436912" y="5582654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7C42FBBC-CDFE-46A3-A0F9-19F60A63C414}"/>
              </a:ext>
            </a:extLst>
          </p:cNvPr>
          <p:cNvSpPr/>
          <p:nvPr/>
        </p:nvSpPr>
        <p:spPr>
          <a:xfrm>
            <a:off x="6012912" y="5582654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57A87921-BA5F-454E-916A-E8910E2F7292}"/>
              </a:ext>
            </a:extLst>
          </p:cNvPr>
          <p:cNvSpPr/>
          <p:nvPr/>
        </p:nvSpPr>
        <p:spPr>
          <a:xfrm>
            <a:off x="6588912" y="5582654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67918CE8-06B1-42F3-9996-1703DF113B1F}"/>
              </a:ext>
            </a:extLst>
          </p:cNvPr>
          <p:cNvSpPr/>
          <p:nvPr/>
        </p:nvSpPr>
        <p:spPr>
          <a:xfrm>
            <a:off x="7164912" y="5582654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1A784B8-1C75-4B4E-A633-8B7C084D555C}"/>
              </a:ext>
            </a:extLst>
          </p:cNvPr>
          <p:cNvSpPr/>
          <p:nvPr/>
        </p:nvSpPr>
        <p:spPr>
          <a:xfrm>
            <a:off x="4860912" y="5891808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05B7A3E9-5B45-4C41-860C-C871555F314F}"/>
              </a:ext>
            </a:extLst>
          </p:cNvPr>
          <p:cNvSpPr/>
          <p:nvPr/>
        </p:nvSpPr>
        <p:spPr>
          <a:xfrm>
            <a:off x="5436912" y="5891808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4F8C8DBA-50A4-4272-A21C-6D67CBD7F719}"/>
              </a:ext>
            </a:extLst>
          </p:cNvPr>
          <p:cNvSpPr/>
          <p:nvPr/>
        </p:nvSpPr>
        <p:spPr>
          <a:xfrm>
            <a:off x="6012912" y="5891808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AFED2F40-9C56-474A-BD36-1FBD5883838E}"/>
              </a:ext>
            </a:extLst>
          </p:cNvPr>
          <p:cNvSpPr/>
          <p:nvPr/>
        </p:nvSpPr>
        <p:spPr>
          <a:xfrm>
            <a:off x="6588912" y="5891808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1EC6BFBD-3E8E-4DA9-9F02-FD4160388410}"/>
              </a:ext>
            </a:extLst>
          </p:cNvPr>
          <p:cNvSpPr/>
          <p:nvPr/>
        </p:nvSpPr>
        <p:spPr>
          <a:xfrm>
            <a:off x="7164912" y="5891808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0CD94015-A637-4082-930C-6F0C3DA69306}"/>
              </a:ext>
            </a:extLst>
          </p:cNvPr>
          <p:cNvSpPr/>
          <p:nvPr/>
        </p:nvSpPr>
        <p:spPr>
          <a:xfrm>
            <a:off x="4860912" y="6200962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E2B8AC87-5632-441E-8A10-A86EA2F25348}"/>
              </a:ext>
            </a:extLst>
          </p:cNvPr>
          <p:cNvSpPr/>
          <p:nvPr/>
        </p:nvSpPr>
        <p:spPr>
          <a:xfrm>
            <a:off x="5436912" y="6200962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8D56AB25-96F4-4741-98B8-2179E8BE12E7}"/>
              </a:ext>
            </a:extLst>
          </p:cNvPr>
          <p:cNvSpPr/>
          <p:nvPr/>
        </p:nvSpPr>
        <p:spPr>
          <a:xfrm>
            <a:off x="6012912" y="6200962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20EF43DE-1F23-4F6A-9CFE-0C795F092A53}"/>
              </a:ext>
            </a:extLst>
          </p:cNvPr>
          <p:cNvSpPr/>
          <p:nvPr/>
        </p:nvSpPr>
        <p:spPr>
          <a:xfrm>
            <a:off x="6588912" y="6200962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49668C96-185A-4F28-BD4A-7AB09B20F2C6}"/>
              </a:ext>
            </a:extLst>
          </p:cNvPr>
          <p:cNvSpPr/>
          <p:nvPr/>
        </p:nvSpPr>
        <p:spPr>
          <a:xfrm>
            <a:off x="7164912" y="6200962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05F2F147-C6AE-474E-9652-83970A7DCD9D}"/>
              </a:ext>
            </a:extLst>
          </p:cNvPr>
          <p:cNvSpPr/>
          <p:nvPr/>
        </p:nvSpPr>
        <p:spPr>
          <a:xfrm>
            <a:off x="7740912" y="4964346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33C73C5-EAD6-479A-9032-8299C24F26A4}"/>
              </a:ext>
            </a:extLst>
          </p:cNvPr>
          <p:cNvSpPr/>
          <p:nvPr/>
        </p:nvSpPr>
        <p:spPr>
          <a:xfrm>
            <a:off x="8316912" y="4964346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6B8D983F-ED22-4A15-93F8-5A22FE01EBEE}"/>
              </a:ext>
            </a:extLst>
          </p:cNvPr>
          <p:cNvSpPr/>
          <p:nvPr/>
        </p:nvSpPr>
        <p:spPr>
          <a:xfrm>
            <a:off x="7740912" y="5273500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AD72FA7A-BFF6-418D-89F2-CCC5194509E4}"/>
              </a:ext>
            </a:extLst>
          </p:cNvPr>
          <p:cNvSpPr/>
          <p:nvPr/>
        </p:nvSpPr>
        <p:spPr>
          <a:xfrm>
            <a:off x="8316912" y="5273500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A6A1C517-283B-456E-A5A1-4A8393D87C27}"/>
              </a:ext>
            </a:extLst>
          </p:cNvPr>
          <p:cNvSpPr/>
          <p:nvPr/>
        </p:nvSpPr>
        <p:spPr>
          <a:xfrm>
            <a:off x="7740912" y="5582654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1C371A5B-08BC-4832-B3F5-C98FD6058061}"/>
              </a:ext>
            </a:extLst>
          </p:cNvPr>
          <p:cNvSpPr/>
          <p:nvPr/>
        </p:nvSpPr>
        <p:spPr>
          <a:xfrm>
            <a:off x="8316912" y="5582654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DD617663-FD95-4517-B9A6-0091ABA71B84}"/>
              </a:ext>
            </a:extLst>
          </p:cNvPr>
          <p:cNvSpPr/>
          <p:nvPr/>
        </p:nvSpPr>
        <p:spPr>
          <a:xfrm>
            <a:off x="7740912" y="5891808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D84A23DD-349A-4782-A2F0-50FEC3198929}"/>
              </a:ext>
            </a:extLst>
          </p:cNvPr>
          <p:cNvSpPr/>
          <p:nvPr/>
        </p:nvSpPr>
        <p:spPr>
          <a:xfrm>
            <a:off x="8316912" y="5891808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2129BDB9-01A6-4739-A8BB-15877BF2BF0B}"/>
              </a:ext>
            </a:extLst>
          </p:cNvPr>
          <p:cNvSpPr/>
          <p:nvPr/>
        </p:nvSpPr>
        <p:spPr>
          <a:xfrm>
            <a:off x="7740912" y="6200962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B20D4D0D-2EE2-41E7-B851-F2A54717D934}"/>
              </a:ext>
            </a:extLst>
          </p:cNvPr>
          <p:cNvSpPr/>
          <p:nvPr/>
        </p:nvSpPr>
        <p:spPr>
          <a:xfrm>
            <a:off x="8316912" y="6200962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24BCA164-E2DD-4E92-85CA-901A6C5B8936}"/>
              </a:ext>
            </a:extLst>
          </p:cNvPr>
          <p:cNvSpPr/>
          <p:nvPr/>
        </p:nvSpPr>
        <p:spPr>
          <a:xfrm>
            <a:off x="4860912" y="6494311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6C33955A-95A2-4C1E-82B3-F644A18D3283}"/>
              </a:ext>
            </a:extLst>
          </p:cNvPr>
          <p:cNvSpPr/>
          <p:nvPr/>
        </p:nvSpPr>
        <p:spPr>
          <a:xfrm>
            <a:off x="5436912" y="6494311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22B1DEF4-4F25-4AAD-8705-7A84E762B0D9}"/>
              </a:ext>
            </a:extLst>
          </p:cNvPr>
          <p:cNvSpPr/>
          <p:nvPr/>
        </p:nvSpPr>
        <p:spPr>
          <a:xfrm>
            <a:off x="6012912" y="6494311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5DE64C04-2E0A-4A80-8065-EEAE32CCA891}"/>
              </a:ext>
            </a:extLst>
          </p:cNvPr>
          <p:cNvSpPr/>
          <p:nvPr/>
        </p:nvSpPr>
        <p:spPr>
          <a:xfrm>
            <a:off x="6588912" y="6494311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5428BEB0-5C23-4374-9E13-FDDC87676921}"/>
              </a:ext>
            </a:extLst>
          </p:cNvPr>
          <p:cNvSpPr/>
          <p:nvPr/>
        </p:nvSpPr>
        <p:spPr>
          <a:xfrm>
            <a:off x="7164912" y="6494311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5BF6C457-9EAC-4073-B7D9-239159688A0D}"/>
              </a:ext>
            </a:extLst>
          </p:cNvPr>
          <p:cNvSpPr/>
          <p:nvPr/>
        </p:nvSpPr>
        <p:spPr>
          <a:xfrm>
            <a:off x="7740912" y="6494311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D63FB046-CA77-44F8-87F4-909B2010A119}"/>
              </a:ext>
            </a:extLst>
          </p:cNvPr>
          <p:cNvSpPr/>
          <p:nvPr/>
        </p:nvSpPr>
        <p:spPr>
          <a:xfrm>
            <a:off x="8316912" y="6494311"/>
            <a:ext cx="576000" cy="3091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A4B535E4-8A7B-4318-A370-CFC8E3485B08}"/>
              </a:ext>
            </a:extLst>
          </p:cNvPr>
          <p:cNvSpPr/>
          <p:nvPr/>
        </p:nvSpPr>
        <p:spPr>
          <a:xfrm>
            <a:off x="60960" y="1885062"/>
            <a:ext cx="1809750" cy="309154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sz="1200">
                <a:solidFill>
                  <a:schemeClr val="bg1"/>
                </a:solidFill>
              </a:rPr>
              <a:t>Original Dataset</a:t>
            </a: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EA414C9B-9931-42C6-AD4A-334EB1BB5113}"/>
              </a:ext>
            </a:extLst>
          </p:cNvPr>
          <p:cNvSpPr/>
          <p:nvPr/>
        </p:nvSpPr>
        <p:spPr>
          <a:xfrm>
            <a:off x="60960" y="2194216"/>
            <a:ext cx="1809750" cy="309154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sz="1200">
                <a:solidFill>
                  <a:schemeClr val="bg1"/>
                </a:solidFill>
              </a:rPr>
              <a:t>Compressed Dataset</a:t>
            </a: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406191CC-A6FB-4A08-A699-969F62FC4677}"/>
              </a:ext>
            </a:extLst>
          </p:cNvPr>
          <p:cNvSpPr/>
          <p:nvPr/>
        </p:nvSpPr>
        <p:spPr>
          <a:xfrm>
            <a:off x="60960" y="2503370"/>
            <a:ext cx="1809750" cy="309154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sz="1200">
                <a:solidFill>
                  <a:schemeClr val="bg1"/>
                </a:solidFill>
              </a:rPr>
              <a:t>Resampled Dataset</a:t>
            </a: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287BC418-E129-4143-9BF1-9146ED21DE0E}"/>
              </a:ext>
            </a:extLst>
          </p:cNvPr>
          <p:cNvSpPr/>
          <p:nvPr/>
        </p:nvSpPr>
        <p:spPr>
          <a:xfrm>
            <a:off x="60960" y="2812524"/>
            <a:ext cx="1809750" cy="309154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sz="1200">
                <a:solidFill>
                  <a:schemeClr val="bg1"/>
                </a:solidFill>
              </a:rPr>
              <a:t>Resampled &amp; Compressed</a:t>
            </a: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1704AFFD-7A21-4197-B992-53DE4CF63146}"/>
              </a:ext>
            </a:extLst>
          </p:cNvPr>
          <p:cNvSpPr/>
          <p:nvPr/>
        </p:nvSpPr>
        <p:spPr>
          <a:xfrm>
            <a:off x="60960" y="3121678"/>
            <a:ext cx="1809750" cy="309154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sz="1200">
                <a:solidFill>
                  <a:schemeClr val="bg1"/>
                </a:solidFill>
              </a:rPr>
              <a:t>Selected Features</a:t>
            </a: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768FD5E-0F0E-40D0-B37F-124BCB601151}"/>
              </a:ext>
            </a:extLst>
          </p:cNvPr>
          <p:cNvSpPr/>
          <p:nvPr/>
        </p:nvSpPr>
        <p:spPr>
          <a:xfrm>
            <a:off x="62127" y="3427046"/>
            <a:ext cx="1809750" cy="309154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sz="1200">
                <a:solidFill>
                  <a:schemeClr val="bg1"/>
                </a:solidFill>
              </a:rPr>
              <a:t>Selected &amp; Resampled</a:t>
            </a: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F485DEEC-9A66-4EEB-A983-B6C7E0EB3E05}"/>
              </a:ext>
            </a:extLst>
          </p:cNvPr>
          <p:cNvSpPr/>
          <p:nvPr/>
        </p:nvSpPr>
        <p:spPr>
          <a:xfrm>
            <a:off x="63018" y="4954346"/>
            <a:ext cx="1809750" cy="309154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sz="1200">
                <a:solidFill>
                  <a:schemeClr val="bg1"/>
                </a:solidFill>
              </a:rPr>
              <a:t>Original Dataset</a:t>
            </a: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423BF73A-75AD-41D8-9CC8-8CF9CF4F2B1A}"/>
              </a:ext>
            </a:extLst>
          </p:cNvPr>
          <p:cNvSpPr/>
          <p:nvPr/>
        </p:nvSpPr>
        <p:spPr>
          <a:xfrm>
            <a:off x="63018" y="5263500"/>
            <a:ext cx="1809750" cy="309154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sz="1200">
                <a:solidFill>
                  <a:schemeClr val="bg1"/>
                </a:solidFill>
              </a:rPr>
              <a:t>Compressed Dataset</a:t>
            </a: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DF6DDE76-7AAF-4CAE-A10D-A4F4E22BBBEA}"/>
              </a:ext>
            </a:extLst>
          </p:cNvPr>
          <p:cNvSpPr/>
          <p:nvPr/>
        </p:nvSpPr>
        <p:spPr>
          <a:xfrm>
            <a:off x="63018" y="5572654"/>
            <a:ext cx="1809750" cy="309154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sz="1200">
                <a:solidFill>
                  <a:schemeClr val="bg1"/>
                </a:solidFill>
              </a:rPr>
              <a:t>Resampled Dataset</a:t>
            </a: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4BBE922B-7D41-489B-9F75-BEB9E43015BB}"/>
              </a:ext>
            </a:extLst>
          </p:cNvPr>
          <p:cNvSpPr/>
          <p:nvPr/>
        </p:nvSpPr>
        <p:spPr>
          <a:xfrm>
            <a:off x="63018" y="5881808"/>
            <a:ext cx="1809750" cy="309154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sz="1200">
                <a:solidFill>
                  <a:schemeClr val="bg1"/>
                </a:solidFill>
              </a:rPr>
              <a:t>Resampled &amp; Compressed</a:t>
            </a: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DC3899AB-B5C3-48AB-ADB6-CAD1C0622748}"/>
              </a:ext>
            </a:extLst>
          </p:cNvPr>
          <p:cNvSpPr/>
          <p:nvPr/>
        </p:nvSpPr>
        <p:spPr>
          <a:xfrm>
            <a:off x="63018" y="6190962"/>
            <a:ext cx="1809750" cy="309154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sz="1200">
                <a:solidFill>
                  <a:schemeClr val="bg1"/>
                </a:solidFill>
              </a:rPr>
              <a:t>Selected Features</a:t>
            </a: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F64978C0-0FEE-4A61-B3C6-EFB9C6E7AB4E}"/>
              </a:ext>
            </a:extLst>
          </p:cNvPr>
          <p:cNvSpPr/>
          <p:nvPr/>
        </p:nvSpPr>
        <p:spPr>
          <a:xfrm>
            <a:off x="64185" y="6496330"/>
            <a:ext cx="1809750" cy="309154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sz="1200">
                <a:solidFill>
                  <a:schemeClr val="bg1"/>
                </a:solidFill>
              </a:rPr>
              <a:t>Selected &amp; Resampled</a:t>
            </a:r>
          </a:p>
        </p:txBody>
      </p:sp>
      <p:sp>
        <p:nvSpPr>
          <p:cNvPr id="288" name="Rechteck 287">
            <a:extLst>
              <a:ext uri="{FF2B5EF4-FFF2-40B4-BE49-F238E27FC236}">
                <a16:creationId xmlns:a16="http://schemas.microsoft.com/office/drawing/2014/main" id="{995DCFAA-8AB3-412E-9582-49A50B5EF4B6}"/>
              </a:ext>
            </a:extLst>
          </p:cNvPr>
          <p:cNvSpPr/>
          <p:nvPr/>
        </p:nvSpPr>
        <p:spPr>
          <a:xfrm rot="16200000">
            <a:off x="4788249" y="1195949"/>
            <a:ext cx="756000" cy="576000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</a:rPr>
              <a:t>Least </a:t>
            </a:r>
            <a:r>
              <a:rPr lang="en-GB" sz="1200" dirty="0">
                <a:solidFill>
                  <a:schemeClr val="tx1"/>
                </a:solidFill>
              </a:rPr>
              <a:t>Squares</a:t>
            </a: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FE3339F8-AAC0-476C-941F-44072DC74C0D}"/>
              </a:ext>
            </a:extLst>
          </p:cNvPr>
          <p:cNvSpPr/>
          <p:nvPr/>
        </p:nvSpPr>
        <p:spPr>
          <a:xfrm rot="16200000">
            <a:off x="5364249" y="1195949"/>
            <a:ext cx="756000" cy="576000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</a:rPr>
              <a:t>Lasso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D8EB0CD8-9997-4EA7-9A8D-48419B9AFD9F}"/>
              </a:ext>
            </a:extLst>
          </p:cNvPr>
          <p:cNvSpPr/>
          <p:nvPr/>
        </p:nvSpPr>
        <p:spPr>
          <a:xfrm rot="16200000">
            <a:off x="5940249" y="1195949"/>
            <a:ext cx="756000" cy="576000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</a:rPr>
              <a:t>Ridge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91" name="Rechteck 290">
            <a:extLst>
              <a:ext uri="{FF2B5EF4-FFF2-40B4-BE49-F238E27FC236}">
                <a16:creationId xmlns:a16="http://schemas.microsoft.com/office/drawing/2014/main" id="{5BA7F66D-9A07-4816-816F-1FA718565734}"/>
              </a:ext>
            </a:extLst>
          </p:cNvPr>
          <p:cNvSpPr/>
          <p:nvPr/>
        </p:nvSpPr>
        <p:spPr>
          <a:xfrm rot="16200000">
            <a:off x="6516249" y="1196734"/>
            <a:ext cx="756000" cy="576000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</a:rPr>
              <a:t>Random Forest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DC5A9B89-090F-4F47-8AB5-ABE44D228EC4}"/>
              </a:ext>
            </a:extLst>
          </p:cNvPr>
          <p:cNvSpPr/>
          <p:nvPr/>
        </p:nvSpPr>
        <p:spPr>
          <a:xfrm rot="16200000">
            <a:off x="7093699" y="1195701"/>
            <a:ext cx="753100" cy="576000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</a:rPr>
              <a:t>Gradient </a:t>
            </a:r>
            <a:r>
              <a:rPr lang="en-GB" sz="1200" dirty="0">
                <a:solidFill>
                  <a:schemeClr val="tx1"/>
                </a:solidFill>
              </a:rPr>
              <a:t>Boosting</a:t>
            </a: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AB550643-3916-438A-AD3C-01506C8B57D7}"/>
              </a:ext>
            </a:extLst>
          </p:cNvPr>
          <p:cNvSpPr/>
          <p:nvPr/>
        </p:nvSpPr>
        <p:spPr>
          <a:xfrm rot="16200000">
            <a:off x="7668247" y="1195949"/>
            <a:ext cx="756000" cy="576000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XGBoost</a:t>
            </a: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3E232201-591C-47BD-B522-56FF4C009FF7}"/>
              </a:ext>
            </a:extLst>
          </p:cNvPr>
          <p:cNvSpPr/>
          <p:nvPr/>
        </p:nvSpPr>
        <p:spPr>
          <a:xfrm rot="16200000">
            <a:off x="8244247" y="1195949"/>
            <a:ext cx="756000" cy="576000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</a:rPr>
              <a:t>Linear SVR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8D00C6C1-7D57-4407-A191-C701255F85C0}"/>
              </a:ext>
            </a:extLst>
          </p:cNvPr>
          <p:cNvSpPr/>
          <p:nvPr/>
        </p:nvSpPr>
        <p:spPr>
          <a:xfrm rot="16200000">
            <a:off x="4759785" y="4225238"/>
            <a:ext cx="756000" cy="576000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dirty="0" err="1">
                <a:solidFill>
                  <a:schemeClr val="tx1"/>
                </a:solidFill>
              </a:rPr>
              <a:t>Logistic</a:t>
            </a:r>
            <a:r>
              <a:rPr lang="de-CH" sz="1000" dirty="0">
                <a:solidFill>
                  <a:schemeClr val="tx1"/>
                </a:solidFill>
              </a:rPr>
              <a:t> </a:t>
            </a:r>
            <a:r>
              <a:rPr lang="en-GB" sz="1000" dirty="0">
                <a:solidFill>
                  <a:schemeClr val="tx1"/>
                </a:solidFill>
              </a:rPr>
              <a:t>Regression</a:t>
            </a:r>
          </a:p>
        </p:txBody>
      </p:sp>
      <p:sp>
        <p:nvSpPr>
          <p:cNvPr id="296" name="Rechteck 295">
            <a:extLst>
              <a:ext uri="{FF2B5EF4-FFF2-40B4-BE49-F238E27FC236}">
                <a16:creationId xmlns:a16="http://schemas.microsoft.com/office/drawing/2014/main" id="{57472A0B-1EDF-4D68-B9AC-62971B4453C9}"/>
              </a:ext>
            </a:extLst>
          </p:cNvPr>
          <p:cNvSpPr/>
          <p:nvPr/>
        </p:nvSpPr>
        <p:spPr>
          <a:xfrm rot="16200000">
            <a:off x="5335785" y="4225238"/>
            <a:ext cx="756000" cy="576000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</a:rPr>
              <a:t>Ada Boost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67477606-8131-43AC-90BB-AC93B78E7EFC}"/>
              </a:ext>
            </a:extLst>
          </p:cNvPr>
          <p:cNvSpPr/>
          <p:nvPr/>
        </p:nvSpPr>
        <p:spPr>
          <a:xfrm rot="16200000">
            <a:off x="5911785" y="4225238"/>
            <a:ext cx="756000" cy="576000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</a:rPr>
              <a:t>Extra Trees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DD26113E-5B45-4020-8DA7-4110EF420CFC}"/>
              </a:ext>
            </a:extLst>
          </p:cNvPr>
          <p:cNvSpPr/>
          <p:nvPr/>
        </p:nvSpPr>
        <p:spPr>
          <a:xfrm rot="16200000">
            <a:off x="6487785" y="4226023"/>
            <a:ext cx="756000" cy="576000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</a:rPr>
              <a:t>Random Forest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679DD64B-C9EC-4E4A-97FC-5DD0B513D5BD}"/>
              </a:ext>
            </a:extLst>
          </p:cNvPr>
          <p:cNvSpPr/>
          <p:nvPr/>
        </p:nvSpPr>
        <p:spPr>
          <a:xfrm rot="16200000">
            <a:off x="7063785" y="4226440"/>
            <a:ext cx="756000" cy="576000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</a:rPr>
              <a:t>Gradient </a:t>
            </a:r>
            <a:r>
              <a:rPr lang="en-GB" sz="1200" dirty="0">
                <a:solidFill>
                  <a:schemeClr val="tx1"/>
                </a:solidFill>
              </a:rPr>
              <a:t>Boosting</a:t>
            </a: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1C5D0269-4E31-44F5-A4DD-CB9D5E1DCACD}"/>
              </a:ext>
            </a:extLst>
          </p:cNvPr>
          <p:cNvSpPr/>
          <p:nvPr/>
        </p:nvSpPr>
        <p:spPr>
          <a:xfrm rot="16200000">
            <a:off x="7639783" y="4225238"/>
            <a:ext cx="756000" cy="576000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XGBoost</a:t>
            </a:r>
          </a:p>
        </p:txBody>
      </p:sp>
      <p:sp>
        <p:nvSpPr>
          <p:cNvPr id="301" name="Rechteck 300">
            <a:extLst>
              <a:ext uri="{FF2B5EF4-FFF2-40B4-BE49-F238E27FC236}">
                <a16:creationId xmlns:a16="http://schemas.microsoft.com/office/drawing/2014/main" id="{C7CCBBD8-5BF4-4F46-833D-D95F4D868CED}"/>
              </a:ext>
            </a:extLst>
          </p:cNvPr>
          <p:cNvSpPr/>
          <p:nvPr/>
        </p:nvSpPr>
        <p:spPr>
          <a:xfrm rot="16200000">
            <a:off x="8215783" y="4225238"/>
            <a:ext cx="756000" cy="576000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</a:rPr>
              <a:t>Linear SVC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537A02BE-5B27-4859-810A-6EC01F35D3E2}"/>
              </a:ext>
            </a:extLst>
          </p:cNvPr>
          <p:cNvSpPr/>
          <p:nvPr/>
        </p:nvSpPr>
        <p:spPr>
          <a:xfrm rot="16200000">
            <a:off x="10089341" y="24290"/>
            <a:ext cx="756000" cy="2915922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Ensemble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(Stacking &amp; Blending)</a:t>
            </a:r>
          </a:p>
        </p:txBody>
      </p:sp>
      <p:sp>
        <p:nvSpPr>
          <p:cNvPr id="2" name="Pfeil: Chevron 1">
            <a:extLst>
              <a:ext uri="{FF2B5EF4-FFF2-40B4-BE49-F238E27FC236}">
                <a16:creationId xmlns:a16="http://schemas.microsoft.com/office/drawing/2014/main" id="{D58AFD73-2EFA-45F5-B876-77665029BC39}"/>
              </a:ext>
            </a:extLst>
          </p:cNvPr>
          <p:cNvSpPr/>
          <p:nvPr/>
        </p:nvSpPr>
        <p:spPr>
          <a:xfrm>
            <a:off x="4693601" y="2675944"/>
            <a:ext cx="312367" cy="309154"/>
          </a:xfrm>
          <a:prstGeom prst="chevr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2" name="Pfeil: Chevron 181">
            <a:extLst>
              <a:ext uri="{FF2B5EF4-FFF2-40B4-BE49-F238E27FC236}">
                <a16:creationId xmlns:a16="http://schemas.microsoft.com/office/drawing/2014/main" id="{F14DC7FD-2F69-4BDA-BA14-F79024B315A7}"/>
              </a:ext>
            </a:extLst>
          </p:cNvPr>
          <p:cNvSpPr/>
          <p:nvPr/>
        </p:nvSpPr>
        <p:spPr>
          <a:xfrm>
            <a:off x="4641321" y="5749040"/>
            <a:ext cx="312367" cy="309154"/>
          </a:xfrm>
          <a:prstGeom prst="chevr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Pfeil: nach oben gebogen 11">
            <a:extLst>
              <a:ext uri="{FF2B5EF4-FFF2-40B4-BE49-F238E27FC236}">
                <a16:creationId xmlns:a16="http://schemas.microsoft.com/office/drawing/2014/main" id="{43945463-F225-49BE-9E5F-C9D7EE491DAB}"/>
              </a:ext>
            </a:extLst>
          </p:cNvPr>
          <p:cNvSpPr/>
          <p:nvPr/>
        </p:nvSpPr>
        <p:spPr>
          <a:xfrm>
            <a:off x="9890673" y="5484626"/>
            <a:ext cx="932427" cy="826116"/>
          </a:xfrm>
          <a:prstGeom prst="bentUpArrow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4" name="Pfeil: nach oben gebogen 373">
            <a:extLst>
              <a:ext uri="{FF2B5EF4-FFF2-40B4-BE49-F238E27FC236}">
                <a16:creationId xmlns:a16="http://schemas.microsoft.com/office/drawing/2014/main" id="{400F6319-8EE0-415F-9E83-09B30F5BA984}"/>
              </a:ext>
            </a:extLst>
          </p:cNvPr>
          <p:cNvSpPr/>
          <p:nvPr/>
        </p:nvSpPr>
        <p:spPr>
          <a:xfrm rot="10800000" flipH="1">
            <a:off x="9890673" y="2109142"/>
            <a:ext cx="932427" cy="826116"/>
          </a:xfrm>
          <a:prstGeom prst="bentUpArrow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F1E152F2-C5B8-4B28-A551-AB65911F9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18345"/>
              </p:ext>
            </p:extLst>
          </p:nvPr>
        </p:nvGraphicFramePr>
        <p:xfrm>
          <a:off x="9009380" y="3276255"/>
          <a:ext cx="2915920" cy="184857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029695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5273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21134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366377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9322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80159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60108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225116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23671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06785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300863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54625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78669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4073510"/>
                    </a:ext>
                  </a:extLst>
                </a:gridCol>
              </a:tblGrid>
              <a:tr h="308095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25332"/>
                  </a:ext>
                </a:extLst>
              </a:tr>
              <a:tr h="308095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379946"/>
                  </a:ext>
                </a:extLst>
              </a:tr>
              <a:tr h="308095"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090681"/>
                  </a:ext>
                </a:extLst>
              </a:tr>
              <a:tr h="308095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427191"/>
                  </a:ext>
                </a:extLst>
              </a:tr>
              <a:tr h="308095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123213"/>
                  </a:ext>
                </a:extLst>
              </a:tr>
              <a:tr h="308095"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990672"/>
                  </a:ext>
                </a:extLst>
              </a:tr>
            </a:tbl>
          </a:graphicData>
        </a:graphic>
      </p:graphicFrame>
      <p:sp>
        <p:nvSpPr>
          <p:cNvPr id="375" name="Geschweifte Klammer links 374">
            <a:extLst>
              <a:ext uri="{FF2B5EF4-FFF2-40B4-BE49-F238E27FC236}">
                <a16:creationId xmlns:a16="http://schemas.microsoft.com/office/drawing/2014/main" id="{26D93834-71B4-46D6-B278-2179962C0DD2}"/>
              </a:ext>
            </a:extLst>
          </p:cNvPr>
          <p:cNvSpPr/>
          <p:nvPr/>
        </p:nvSpPr>
        <p:spPr>
          <a:xfrm rot="5400000">
            <a:off x="6750717" y="1940351"/>
            <a:ext cx="230133" cy="4031999"/>
          </a:xfrm>
          <a:prstGeom prst="leftBrace">
            <a:avLst/>
          </a:prstGeom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de-CH" sz="1200" dirty="0">
                <a:solidFill>
                  <a:schemeClr val="accent3"/>
                </a:solidFill>
              </a:rPr>
              <a:t>Classification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376" name="Geschweifte Klammer links 375">
            <a:extLst>
              <a:ext uri="{FF2B5EF4-FFF2-40B4-BE49-F238E27FC236}">
                <a16:creationId xmlns:a16="http://schemas.microsoft.com/office/drawing/2014/main" id="{25A542C6-D5A1-4C89-9122-C02F74406599}"/>
              </a:ext>
            </a:extLst>
          </p:cNvPr>
          <p:cNvSpPr/>
          <p:nvPr/>
        </p:nvSpPr>
        <p:spPr>
          <a:xfrm rot="5400000">
            <a:off x="6779178" y="-1098303"/>
            <a:ext cx="230133" cy="4031999"/>
          </a:xfrm>
          <a:prstGeom prst="leftBrace">
            <a:avLst/>
          </a:prstGeom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de-CH" sz="1200" dirty="0">
                <a:solidFill>
                  <a:schemeClr val="accent3"/>
                </a:solidFill>
              </a:rPr>
              <a:t>Regression</a:t>
            </a:r>
            <a:endParaRPr lang="en-GB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524037D-9D00-4141-AA1F-B0C8D38D0C3F}"/>
              </a:ext>
            </a:extLst>
          </p:cNvPr>
          <p:cNvSpPr/>
          <p:nvPr/>
        </p:nvSpPr>
        <p:spPr>
          <a:xfrm>
            <a:off x="1962685" y="2718688"/>
            <a:ext cx="2763290" cy="701040"/>
          </a:xfrm>
          <a:prstGeom prst="rect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Hold-out Set</a:t>
            </a:r>
            <a:endParaRPr lang="en-GB" dirty="0"/>
          </a:p>
        </p:txBody>
      </p:sp>
      <p:graphicFrame>
        <p:nvGraphicFramePr>
          <p:cNvPr id="210" name="Tabelle 209">
            <a:extLst>
              <a:ext uri="{FF2B5EF4-FFF2-40B4-BE49-F238E27FC236}">
                <a16:creationId xmlns:a16="http://schemas.microsoft.com/office/drawing/2014/main" id="{80E59DBE-2755-4D9F-A3B8-42E4377AD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793774"/>
              </p:ext>
            </p:extLst>
          </p:nvPr>
        </p:nvGraphicFramePr>
        <p:xfrm>
          <a:off x="6178680" y="2707793"/>
          <a:ext cx="1457960" cy="70104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029695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5273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21134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366377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9322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80159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6010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CH" sz="100" kern="1200" spc="-3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04445465</a:t>
                      </a:r>
                      <a:endParaRPr lang="en-GB" sz="100" kern="1200" spc="-3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25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379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090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427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123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990672"/>
                  </a:ext>
                </a:extLst>
              </a:tr>
            </a:tbl>
          </a:graphicData>
        </a:graphic>
      </p:graphicFrame>
      <p:sp>
        <p:nvSpPr>
          <p:cNvPr id="211" name="Geschweifte Klammer links 210">
            <a:extLst>
              <a:ext uri="{FF2B5EF4-FFF2-40B4-BE49-F238E27FC236}">
                <a16:creationId xmlns:a16="http://schemas.microsoft.com/office/drawing/2014/main" id="{53A5B44A-E318-4056-B6FA-E76C14ADC226}"/>
              </a:ext>
            </a:extLst>
          </p:cNvPr>
          <p:cNvSpPr/>
          <p:nvPr/>
        </p:nvSpPr>
        <p:spPr>
          <a:xfrm rot="5400000">
            <a:off x="5276067" y="1792700"/>
            <a:ext cx="333961" cy="1448751"/>
          </a:xfrm>
          <a:prstGeom prst="leftBrace">
            <a:avLst/>
          </a:prstGeom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de-CH" sz="1000" dirty="0">
                <a:solidFill>
                  <a:schemeClr val="accent3"/>
                </a:solidFill>
              </a:rPr>
              <a:t>Regression Predictions</a:t>
            </a:r>
            <a:endParaRPr lang="en-GB" sz="1000" dirty="0">
              <a:solidFill>
                <a:schemeClr val="accent3"/>
              </a:solidFill>
            </a:endParaRPr>
          </a:p>
        </p:txBody>
      </p:sp>
      <p:sp>
        <p:nvSpPr>
          <p:cNvPr id="212" name="Geschweifte Klammer links 211">
            <a:extLst>
              <a:ext uri="{FF2B5EF4-FFF2-40B4-BE49-F238E27FC236}">
                <a16:creationId xmlns:a16="http://schemas.microsoft.com/office/drawing/2014/main" id="{B9553B30-B1ED-4A95-A621-FC26587BAEAC}"/>
              </a:ext>
            </a:extLst>
          </p:cNvPr>
          <p:cNvSpPr/>
          <p:nvPr/>
        </p:nvSpPr>
        <p:spPr>
          <a:xfrm rot="5400000">
            <a:off x="7469661" y="1051869"/>
            <a:ext cx="333961" cy="2915920"/>
          </a:xfrm>
          <a:prstGeom prst="leftBrace">
            <a:avLst/>
          </a:prstGeom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de-CH" sz="1200" dirty="0">
                <a:solidFill>
                  <a:schemeClr val="accent3"/>
                </a:solidFill>
              </a:rPr>
              <a:t>Classification Predictions</a:t>
            </a:r>
            <a:endParaRPr lang="en-GB" sz="1200" dirty="0">
              <a:solidFill>
                <a:schemeClr val="accent3"/>
              </a:solidFill>
            </a:endParaRPr>
          </a:p>
        </p:txBody>
      </p:sp>
      <p:graphicFrame>
        <p:nvGraphicFramePr>
          <p:cNvPr id="357" name="Tabelle 356">
            <a:extLst>
              <a:ext uri="{FF2B5EF4-FFF2-40B4-BE49-F238E27FC236}">
                <a16:creationId xmlns:a16="http://schemas.microsoft.com/office/drawing/2014/main" id="{72059ADB-A974-4CC7-AA24-54E9296A4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75976"/>
              </p:ext>
            </p:extLst>
          </p:nvPr>
        </p:nvGraphicFramePr>
        <p:xfrm>
          <a:off x="7636640" y="2708248"/>
          <a:ext cx="1457960" cy="70104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029695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5273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21134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366377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9322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80159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6010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CH" sz="100" kern="1200" spc="-3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04445465</a:t>
                      </a:r>
                      <a:endParaRPr lang="en-GB" sz="100" kern="1200" spc="-3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25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379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090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427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123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990672"/>
                  </a:ext>
                </a:extLst>
              </a:tr>
            </a:tbl>
          </a:graphicData>
        </a:graphic>
      </p:graphicFrame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BF80157-52E2-409E-B2B6-6CD90A1EA21B}"/>
              </a:ext>
            </a:extLst>
          </p:cNvPr>
          <p:cNvGrpSpPr/>
          <p:nvPr/>
        </p:nvGrpSpPr>
        <p:grpSpPr>
          <a:xfrm>
            <a:off x="6202897" y="2676810"/>
            <a:ext cx="1443355" cy="767642"/>
            <a:chOff x="8327520" y="2760297"/>
            <a:chExt cx="1443355" cy="767642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90B7DA90-8458-4DA4-92F7-58A98216DE07}"/>
                </a:ext>
              </a:extLst>
            </p:cNvPr>
            <p:cNvGrpSpPr/>
            <p:nvPr/>
          </p:nvGrpSpPr>
          <p:grpSpPr>
            <a:xfrm>
              <a:off x="8327520" y="2760297"/>
              <a:ext cx="203200" cy="763006"/>
              <a:chOff x="9238745" y="3881194"/>
              <a:chExt cx="203200" cy="763006"/>
            </a:xfrm>
          </p:grpSpPr>
          <p:sp>
            <p:nvSpPr>
              <p:cNvPr id="351" name="Textfeld 350">
                <a:extLst>
                  <a:ext uri="{FF2B5EF4-FFF2-40B4-BE49-F238E27FC236}">
                    <a16:creationId xmlns:a16="http://schemas.microsoft.com/office/drawing/2014/main" id="{0FB1A9BA-777F-405B-A688-443494B89743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352" name="Textfeld 351">
                <a:extLst>
                  <a:ext uri="{FF2B5EF4-FFF2-40B4-BE49-F238E27FC236}">
                    <a16:creationId xmlns:a16="http://schemas.microsoft.com/office/drawing/2014/main" id="{70847437-54FA-4A12-B8D5-0C5449A1E6CE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353" name="Textfeld 352">
                <a:extLst>
                  <a:ext uri="{FF2B5EF4-FFF2-40B4-BE49-F238E27FC236}">
                    <a16:creationId xmlns:a16="http://schemas.microsoft.com/office/drawing/2014/main" id="{AC353136-4681-46E5-917E-AD48B031008E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354" name="Textfeld 353">
                <a:extLst>
                  <a:ext uri="{FF2B5EF4-FFF2-40B4-BE49-F238E27FC236}">
                    <a16:creationId xmlns:a16="http://schemas.microsoft.com/office/drawing/2014/main" id="{551E0EE4-BAB9-43CA-89E4-81F82B3BEC4F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355" name="Textfeld 354">
                <a:extLst>
                  <a:ext uri="{FF2B5EF4-FFF2-40B4-BE49-F238E27FC236}">
                    <a16:creationId xmlns:a16="http://schemas.microsoft.com/office/drawing/2014/main" id="{BF7E12A9-BA16-4D67-A1AE-B8E529F0C421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356" name="Textfeld 355">
                <a:extLst>
                  <a:ext uri="{FF2B5EF4-FFF2-40B4-BE49-F238E27FC236}">
                    <a16:creationId xmlns:a16="http://schemas.microsoft.com/office/drawing/2014/main" id="{E7BA7E56-3FD9-45DD-8D0B-81F39A97E4CE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1</a:t>
                </a:r>
                <a:endParaRPr lang="en-GB" sz="600" dirty="0"/>
              </a:p>
            </p:txBody>
          </p:sp>
        </p:grpSp>
        <p:grpSp>
          <p:nvGrpSpPr>
            <p:cNvPr id="358" name="Gruppieren 357">
              <a:extLst>
                <a:ext uri="{FF2B5EF4-FFF2-40B4-BE49-F238E27FC236}">
                  <a16:creationId xmlns:a16="http://schemas.microsoft.com/office/drawing/2014/main" id="{FB0FE7C7-83EA-4D6B-B6F5-4FE36D40A5A6}"/>
                </a:ext>
              </a:extLst>
            </p:cNvPr>
            <p:cNvGrpSpPr/>
            <p:nvPr/>
          </p:nvGrpSpPr>
          <p:grpSpPr>
            <a:xfrm>
              <a:off x="8540245" y="2760297"/>
              <a:ext cx="203200" cy="763006"/>
              <a:chOff x="9238745" y="3881194"/>
              <a:chExt cx="203200" cy="763006"/>
            </a:xfrm>
          </p:grpSpPr>
          <p:sp>
            <p:nvSpPr>
              <p:cNvPr id="359" name="Textfeld 358">
                <a:extLst>
                  <a:ext uri="{FF2B5EF4-FFF2-40B4-BE49-F238E27FC236}">
                    <a16:creationId xmlns:a16="http://schemas.microsoft.com/office/drawing/2014/main" id="{B12FF826-4746-448A-845F-A1675A1104F0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360" name="Textfeld 359">
                <a:extLst>
                  <a:ext uri="{FF2B5EF4-FFF2-40B4-BE49-F238E27FC236}">
                    <a16:creationId xmlns:a16="http://schemas.microsoft.com/office/drawing/2014/main" id="{68E795AC-BCE4-4505-94D5-F000D669F05C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1</a:t>
                </a:r>
                <a:endParaRPr lang="en-GB" sz="600" dirty="0"/>
              </a:p>
            </p:txBody>
          </p:sp>
          <p:sp>
            <p:nvSpPr>
              <p:cNvPr id="361" name="Textfeld 360">
                <a:extLst>
                  <a:ext uri="{FF2B5EF4-FFF2-40B4-BE49-F238E27FC236}">
                    <a16:creationId xmlns:a16="http://schemas.microsoft.com/office/drawing/2014/main" id="{F15F1B12-5C95-46BF-8C09-EDC0682C4A21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1</a:t>
                </a:r>
                <a:endParaRPr lang="en-GB" sz="600" dirty="0"/>
              </a:p>
            </p:txBody>
          </p:sp>
          <p:sp>
            <p:nvSpPr>
              <p:cNvPr id="362" name="Textfeld 361">
                <a:extLst>
                  <a:ext uri="{FF2B5EF4-FFF2-40B4-BE49-F238E27FC236}">
                    <a16:creationId xmlns:a16="http://schemas.microsoft.com/office/drawing/2014/main" id="{8821E9E2-E707-49B6-AFA4-7F8722A595F8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363" name="Textfeld 362">
                <a:extLst>
                  <a:ext uri="{FF2B5EF4-FFF2-40B4-BE49-F238E27FC236}">
                    <a16:creationId xmlns:a16="http://schemas.microsoft.com/office/drawing/2014/main" id="{0D96F548-B82F-4DE0-A249-4936C01AC92E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364" name="Textfeld 363">
                <a:extLst>
                  <a:ext uri="{FF2B5EF4-FFF2-40B4-BE49-F238E27FC236}">
                    <a16:creationId xmlns:a16="http://schemas.microsoft.com/office/drawing/2014/main" id="{80797946-7375-4F17-9ED9-3940AC5639DA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1</a:t>
                </a:r>
                <a:endParaRPr lang="en-GB" sz="600" dirty="0"/>
              </a:p>
            </p:txBody>
          </p:sp>
        </p:grpSp>
        <p:grpSp>
          <p:nvGrpSpPr>
            <p:cNvPr id="365" name="Gruppieren 364">
              <a:extLst>
                <a:ext uri="{FF2B5EF4-FFF2-40B4-BE49-F238E27FC236}">
                  <a16:creationId xmlns:a16="http://schemas.microsoft.com/office/drawing/2014/main" id="{68341FEA-C627-4D18-A322-D5062F07001A}"/>
                </a:ext>
              </a:extLst>
            </p:cNvPr>
            <p:cNvGrpSpPr/>
            <p:nvPr/>
          </p:nvGrpSpPr>
          <p:grpSpPr>
            <a:xfrm>
              <a:off x="8751700" y="2760297"/>
              <a:ext cx="203200" cy="763006"/>
              <a:chOff x="9238745" y="3881194"/>
              <a:chExt cx="203200" cy="763006"/>
            </a:xfrm>
          </p:grpSpPr>
          <p:sp>
            <p:nvSpPr>
              <p:cNvPr id="366" name="Textfeld 365">
                <a:extLst>
                  <a:ext uri="{FF2B5EF4-FFF2-40B4-BE49-F238E27FC236}">
                    <a16:creationId xmlns:a16="http://schemas.microsoft.com/office/drawing/2014/main" id="{973006F9-A2BC-441C-95A3-66BEC45D9641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367" name="Textfeld 366">
                <a:extLst>
                  <a:ext uri="{FF2B5EF4-FFF2-40B4-BE49-F238E27FC236}">
                    <a16:creationId xmlns:a16="http://schemas.microsoft.com/office/drawing/2014/main" id="{C64A1FD3-3332-4FA2-B9CD-4446279C9F2B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368" name="Textfeld 367">
                <a:extLst>
                  <a:ext uri="{FF2B5EF4-FFF2-40B4-BE49-F238E27FC236}">
                    <a16:creationId xmlns:a16="http://schemas.microsoft.com/office/drawing/2014/main" id="{0F7FB15F-AB4C-4891-AA02-40B6BF25B3BF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369" name="Textfeld 368">
                <a:extLst>
                  <a:ext uri="{FF2B5EF4-FFF2-40B4-BE49-F238E27FC236}">
                    <a16:creationId xmlns:a16="http://schemas.microsoft.com/office/drawing/2014/main" id="{1631A68F-23F9-4C52-A9D7-ECCE69DC752D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370" name="Textfeld 369">
                <a:extLst>
                  <a:ext uri="{FF2B5EF4-FFF2-40B4-BE49-F238E27FC236}">
                    <a16:creationId xmlns:a16="http://schemas.microsoft.com/office/drawing/2014/main" id="{7F73846B-A5A4-4A92-8964-9A629FB2971E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371" name="Textfeld 370">
                <a:extLst>
                  <a:ext uri="{FF2B5EF4-FFF2-40B4-BE49-F238E27FC236}">
                    <a16:creationId xmlns:a16="http://schemas.microsoft.com/office/drawing/2014/main" id="{646DB9B9-0A0C-44A2-A693-563EB73ADA4F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</p:grpSp>
        <p:grpSp>
          <p:nvGrpSpPr>
            <p:cNvPr id="372" name="Gruppieren 371">
              <a:extLst>
                <a:ext uri="{FF2B5EF4-FFF2-40B4-BE49-F238E27FC236}">
                  <a16:creationId xmlns:a16="http://schemas.microsoft.com/office/drawing/2014/main" id="{BF9686BC-6626-4EC9-B38E-9678DCAF2A93}"/>
                </a:ext>
              </a:extLst>
            </p:cNvPr>
            <p:cNvGrpSpPr/>
            <p:nvPr/>
          </p:nvGrpSpPr>
          <p:grpSpPr>
            <a:xfrm>
              <a:off x="8940295" y="2760297"/>
              <a:ext cx="203200" cy="763006"/>
              <a:chOff x="9238745" y="3881194"/>
              <a:chExt cx="203200" cy="763006"/>
            </a:xfrm>
          </p:grpSpPr>
          <p:sp>
            <p:nvSpPr>
              <p:cNvPr id="373" name="Textfeld 372">
                <a:extLst>
                  <a:ext uri="{FF2B5EF4-FFF2-40B4-BE49-F238E27FC236}">
                    <a16:creationId xmlns:a16="http://schemas.microsoft.com/office/drawing/2014/main" id="{EB91E1C1-6D28-484A-8867-43EDB9D32209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377" name="Textfeld 376">
                <a:extLst>
                  <a:ext uri="{FF2B5EF4-FFF2-40B4-BE49-F238E27FC236}">
                    <a16:creationId xmlns:a16="http://schemas.microsoft.com/office/drawing/2014/main" id="{0E73C96A-B77F-4EF6-970E-6F57438D2E91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1</a:t>
                </a:r>
                <a:endParaRPr lang="en-GB" sz="600" dirty="0"/>
              </a:p>
            </p:txBody>
          </p:sp>
          <p:sp>
            <p:nvSpPr>
              <p:cNvPr id="378" name="Textfeld 377">
                <a:extLst>
                  <a:ext uri="{FF2B5EF4-FFF2-40B4-BE49-F238E27FC236}">
                    <a16:creationId xmlns:a16="http://schemas.microsoft.com/office/drawing/2014/main" id="{928F6502-0B1F-4272-BD51-85B4F482C302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1</a:t>
                </a:r>
                <a:endParaRPr lang="en-GB" sz="600" dirty="0"/>
              </a:p>
            </p:txBody>
          </p:sp>
          <p:sp>
            <p:nvSpPr>
              <p:cNvPr id="379" name="Textfeld 378">
                <a:extLst>
                  <a:ext uri="{FF2B5EF4-FFF2-40B4-BE49-F238E27FC236}">
                    <a16:creationId xmlns:a16="http://schemas.microsoft.com/office/drawing/2014/main" id="{750EE640-B44D-40C8-A0DC-D094D950A0BE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380" name="Textfeld 379">
                <a:extLst>
                  <a:ext uri="{FF2B5EF4-FFF2-40B4-BE49-F238E27FC236}">
                    <a16:creationId xmlns:a16="http://schemas.microsoft.com/office/drawing/2014/main" id="{8CC93098-E3F7-4FB8-BA3C-2DC94C36E93B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1</a:t>
                </a:r>
                <a:endParaRPr lang="en-GB" sz="600" dirty="0"/>
              </a:p>
            </p:txBody>
          </p:sp>
          <p:sp>
            <p:nvSpPr>
              <p:cNvPr id="381" name="Textfeld 380">
                <a:extLst>
                  <a:ext uri="{FF2B5EF4-FFF2-40B4-BE49-F238E27FC236}">
                    <a16:creationId xmlns:a16="http://schemas.microsoft.com/office/drawing/2014/main" id="{58F0061D-6314-4107-8A7B-A975FE262A75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1</a:t>
                </a:r>
                <a:endParaRPr lang="en-GB" sz="600" dirty="0"/>
              </a:p>
            </p:txBody>
          </p:sp>
        </p:grpSp>
        <p:grpSp>
          <p:nvGrpSpPr>
            <p:cNvPr id="382" name="Gruppieren 381">
              <a:extLst>
                <a:ext uri="{FF2B5EF4-FFF2-40B4-BE49-F238E27FC236}">
                  <a16:creationId xmlns:a16="http://schemas.microsoft.com/office/drawing/2014/main" id="{4A7AC870-E0C6-430C-9469-4DE6CC7AAFFF}"/>
                </a:ext>
              </a:extLst>
            </p:cNvPr>
            <p:cNvGrpSpPr/>
            <p:nvPr/>
          </p:nvGrpSpPr>
          <p:grpSpPr>
            <a:xfrm>
              <a:off x="9153020" y="2760297"/>
              <a:ext cx="203200" cy="763006"/>
              <a:chOff x="9238745" y="3881194"/>
              <a:chExt cx="203200" cy="763006"/>
            </a:xfrm>
          </p:grpSpPr>
          <p:sp>
            <p:nvSpPr>
              <p:cNvPr id="383" name="Textfeld 382">
                <a:extLst>
                  <a:ext uri="{FF2B5EF4-FFF2-40B4-BE49-F238E27FC236}">
                    <a16:creationId xmlns:a16="http://schemas.microsoft.com/office/drawing/2014/main" id="{ACE382DA-1FBB-43CB-9E6E-CC1E4B7CD045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384" name="Textfeld 383">
                <a:extLst>
                  <a:ext uri="{FF2B5EF4-FFF2-40B4-BE49-F238E27FC236}">
                    <a16:creationId xmlns:a16="http://schemas.microsoft.com/office/drawing/2014/main" id="{321FCC8A-A814-463C-9A40-1C7F3D015CAF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385" name="Textfeld 384">
                <a:extLst>
                  <a:ext uri="{FF2B5EF4-FFF2-40B4-BE49-F238E27FC236}">
                    <a16:creationId xmlns:a16="http://schemas.microsoft.com/office/drawing/2014/main" id="{01399FA2-F4FE-4A51-9252-18453EA7854A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386" name="Textfeld 385">
                <a:extLst>
                  <a:ext uri="{FF2B5EF4-FFF2-40B4-BE49-F238E27FC236}">
                    <a16:creationId xmlns:a16="http://schemas.microsoft.com/office/drawing/2014/main" id="{BDAB7257-01C8-4832-8CA3-82C780894516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1</a:t>
                </a:r>
                <a:endParaRPr lang="en-GB" sz="600" dirty="0"/>
              </a:p>
            </p:txBody>
          </p:sp>
          <p:sp>
            <p:nvSpPr>
              <p:cNvPr id="387" name="Textfeld 386">
                <a:extLst>
                  <a:ext uri="{FF2B5EF4-FFF2-40B4-BE49-F238E27FC236}">
                    <a16:creationId xmlns:a16="http://schemas.microsoft.com/office/drawing/2014/main" id="{21B20CA7-8B77-4858-9281-9ADF175F5DE2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1</a:t>
                </a:r>
                <a:endParaRPr lang="en-GB" sz="600" dirty="0"/>
              </a:p>
            </p:txBody>
          </p:sp>
          <p:sp>
            <p:nvSpPr>
              <p:cNvPr id="388" name="Textfeld 387">
                <a:extLst>
                  <a:ext uri="{FF2B5EF4-FFF2-40B4-BE49-F238E27FC236}">
                    <a16:creationId xmlns:a16="http://schemas.microsoft.com/office/drawing/2014/main" id="{12F3C93C-590F-47FA-A272-C2F93B9AFA1B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1</a:t>
                </a:r>
                <a:endParaRPr lang="en-GB" sz="600" dirty="0"/>
              </a:p>
            </p:txBody>
          </p:sp>
        </p:grpSp>
        <p:grpSp>
          <p:nvGrpSpPr>
            <p:cNvPr id="389" name="Gruppieren 388">
              <a:extLst>
                <a:ext uri="{FF2B5EF4-FFF2-40B4-BE49-F238E27FC236}">
                  <a16:creationId xmlns:a16="http://schemas.microsoft.com/office/drawing/2014/main" id="{FE6D2991-CCF4-42A7-8BF6-BA0473C7BD16}"/>
                </a:ext>
              </a:extLst>
            </p:cNvPr>
            <p:cNvGrpSpPr/>
            <p:nvPr/>
          </p:nvGrpSpPr>
          <p:grpSpPr>
            <a:xfrm>
              <a:off x="9364475" y="2760297"/>
              <a:ext cx="203200" cy="763006"/>
              <a:chOff x="9238745" y="3881194"/>
              <a:chExt cx="203200" cy="763006"/>
            </a:xfrm>
          </p:grpSpPr>
          <p:sp>
            <p:nvSpPr>
              <p:cNvPr id="390" name="Textfeld 389">
                <a:extLst>
                  <a:ext uri="{FF2B5EF4-FFF2-40B4-BE49-F238E27FC236}">
                    <a16:creationId xmlns:a16="http://schemas.microsoft.com/office/drawing/2014/main" id="{DB72D568-EF96-4514-8EF3-277FF3E56E66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1</a:t>
                </a:r>
                <a:endParaRPr lang="en-GB" sz="600" dirty="0"/>
              </a:p>
            </p:txBody>
          </p:sp>
          <p:sp>
            <p:nvSpPr>
              <p:cNvPr id="391" name="Textfeld 390">
                <a:extLst>
                  <a:ext uri="{FF2B5EF4-FFF2-40B4-BE49-F238E27FC236}">
                    <a16:creationId xmlns:a16="http://schemas.microsoft.com/office/drawing/2014/main" id="{589F05BA-6CA1-4F01-902D-B7669F85CAFF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1</a:t>
                </a:r>
                <a:endParaRPr lang="en-GB" sz="600" dirty="0"/>
              </a:p>
            </p:txBody>
          </p:sp>
          <p:sp>
            <p:nvSpPr>
              <p:cNvPr id="392" name="Textfeld 391">
                <a:extLst>
                  <a:ext uri="{FF2B5EF4-FFF2-40B4-BE49-F238E27FC236}">
                    <a16:creationId xmlns:a16="http://schemas.microsoft.com/office/drawing/2014/main" id="{A1CDF54D-DBC9-4CFF-A491-5694D0A478BE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1</a:t>
                </a:r>
                <a:endParaRPr lang="en-GB" sz="600" dirty="0"/>
              </a:p>
            </p:txBody>
          </p:sp>
          <p:sp>
            <p:nvSpPr>
              <p:cNvPr id="393" name="Textfeld 392">
                <a:extLst>
                  <a:ext uri="{FF2B5EF4-FFF2-40B4-BE49-F238E27FC236}">
                    <a16:creationId xmlns:a16="http://schemas.microsoft.com/office/drawing/2014/main" id="{6266848A-7B69-449F-A520-2EADC482934E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394" name="Textfeld 393">
                <a:extLst>
                  <a:ext uri="{FF2B5EF4-FFF2-40B4-BE49-F238E27FC236}">
                    <a16:creationId xmlns:a16="http://schemas.microsoft.com/office/drawing/2014/main" id="{0F3DED1E-7D1D-4C0F-8C5B-8EABB974DC56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395" name="Textfeld 394">
                <a:extLst>
                  <a:ext uri="{FF2B5EF4-FFF2-40B4-BE49-F238E27FC236}">
                    <a16:creationId xmlns:a16="http://schemas.microsoft.com/office/drawing/2014/main" id="{CE1D2355-BEE2-44CD-B444-ECB5B146E525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</p:grpSp>
        <p:grpSp>
          <p:nvGrpSpPr>
            <p:cNvPr id="397" name="Gruppieren 396">
              <a:extLst>
                <a:ext uri="{FF2B5EF4-FFF2-40B4-BE49-F238E27FC236}">
                  <a16:creationId xmlns:a16="http://schemas.microsoft.com/office/drawing/2014/main" id="{C69D43E7-5F99-41BA-B040-CBC773FA05F3}"/>
                </a:ext>
              </a:extLst>
            </p:cNvPr>
            <p:cNvGrpSpPr/>
            <p:nvPr/>
          </p:nvGrpSpPr>
          <p:grpSpPr>
            <a:xfrm>
              <a:off x="9567675" y="2764933"/>
              <a:ext cx="203200" cy="763006"/>
              <a:chOff x="9238745" y="3881194"/>
              <a:chExt cx="203200" cy="763006"/>
            </a:xfrm>
          </p:grpSpPr>
          <p:sp>
            <p:nvSpPr>
              <p:cNvPr id="398" name="Textfeld 397">
                <a:extLst>
                  <a:ext uri="{FF2B5EF4-FFF2-40B4-BE49-F238E27FC236}">
                    <a16:creationId xmlns:a16="http://schemas.microsoft.com/office/drawing/2014/main" id="{4939243F-1DFE-43FD-8092-CF52AB6D7F5D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399" name="Textfeld 398">
                <a:extLst>
                  <a:ext uri="{FF2B5EF4-FFF2-40B4-BE49-F238E27FC236}">
                    <a16:creationId xmlns:a16="http://schemas.microsoft.com/office/drawing/2014/main" id="{27343228-99ED-4912-B391-D8B779AB57C7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400" name="Textfeld 399">
                <a:extLst>
                  <a:ext uri="{FF2B5EF4-FFF2-40B4-BE49-F238E27FC236}">
                    <a16:creationId xmlns:a16="http://schemas.microsoft.com/office/drawing/2014/main" id="{EBD1A8EB-72F5-481B-B520-C7F62568FC07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1</a:t>
                </a:r>
                <a:endParaRPr lang="en-GB" sz="600" dirty="0"/>
              </a:p>
            </p:txBody>
          </p:sp>
          <p:sp>
            <p:nvSpPr>
              <p:cNvPr id="401" name="Textfeld 400">
                <a:extLst>
                  <a:ext uri="{FF2B5EF4-FFF2-40B4-BE49-F238E27FC236}">
                    <a16:creationId xmlns:a16="http://schemas.microsoft.com/office/drawing/2014/main" id="{99FDF4CF-8CEC-4066-9E55-78F22F54FAD5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1</a:t>
                </a:r>
                <a:endParaRPr lang="en-GB" sz="600" dirty="0"/>
              </a:p>
            </p:txBody>
          </p:sp>
          <p:sp>
            <p:nvSpPr>
              <p:cNvPr id="402" name="Textfeld 401">
                <a:extLst>
                  <a:ext uri="{FF2B5EF4-FFF2-40B4-BE49-F238E27FC236}">
                    <a16:creationId xmlns:a16="http://schemas.microsoft.com/office/drawing/2014/main" id="{77E16DAE-942B-4E21-A14C-2A8C5DBB81D5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403" name="Textfeld 402">
                <a:extLst>
                  <a:ext uri="{FF2B5EF4-FFF2-40B4-BE49-F238E27FC236}">
                    <a16:creationId xmlns:a16="http://schemas.microsoft.com/office/drawing/2014/main" id="{9D8DD07D-3BB0-4E95-819C-CAB7879313A7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</p:grp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06566BC-D8D1-4925-AD9B-95CBAE2B77FC}"/>
              </a:ext>
            </a:extLst>
          </p:cNvPr>
          <p:cNvGrpSpPr/>
          <p:nvPr/>
        </p:nvGrpSpPr>
        <p:grpSpPr>
          <a:xfrm>
            <a:off x="7596737" y="2692136"/>
            <a:ext cx="1528155" cy="736864"/>
            <a:chOff x="9775954" y="2779347"/>
            <a:chExt cx="1528155" cy="736864"/>
          </a:xfrm>
        </p:grpSpPr>
        <p:grpSp>
          <p:nvGrpSpPr>
            <p:cNvPr id="404" name="Gruppieren 403">
              <a:extLst>
                <a:ext uri="{FF2B5EF4-FFF2-40B4-BE49-F238E27FC236}">
                  <a16:creationId xmlns:a16="http://schemas.microsoft.com/office/drawing/2014/main" id="{59A92DB0-EE1E-473D-97E2-E296D1D2A322}"/>
                </a:ext>
              </a:extLst>
            </p:cNvPr>
            <p:cNvGrpSpPr/>
            <p:nvPr/>
          </p:nvGrpSpPr>
          <p:grpSpPr>
            <a:xfrm>
              <a:off x="9775954" y="2779347"/>
              <a:ext cx="288000" cy="732228"/>
              <a:chOff x="9238745" y="3881194"/>
              <a:chExt cx="203200" cy="732228"/>
            </a:xfrm>
          </p:grpSpPr>
          <p:sp>
            <p:nvSpPr>
              <p:cNvPr id="405" name="Textfeld 404">
                <a:extLst>
                  <a:ext uri="{FF2B5EF4-FFF2-40B4-BE49-F238E27FC236}">
                    <a16:creationId xmlns:a16="http://schemas.microsoft.com/office/drawing/2014/main" id="{8BFE12D9-F944-42EF-B528-7525D8413F2A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0.21</a:t>
                </a:r>
                <a:endParaRPr lang="en-GB" sz="400" dirty="0"/>
              </a:p>
            </p:txBody>
          </p:sp>
          <p:sp>
            <p:nvSpPr>
              <p:cNvPr id="406" name="Textfeld 405">
                <a:extLst>
                  <a:ext uri="{FF2B5EF4-FFF2-40B4-BE49-F238E27FC236}">
                    <a16:creationId xmlns:a16="http://schemas.microsoft.com/office/drawing/2014/main" id="{D64F4019-DA17-41FD-B854-9DA00651061F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0.18</a:t>
                </a:r>
                <a:endParaRPr lang="en-GB" sz="400" dirty="0"/>
              </a:p>
            </p:txBody>
          </p:sp>
          <p:sp>
            <p:nvSpPr>
              <p:cNvPr id="407" name="Textfeld 406">
                <a:extLst>
                  <a:ext uri="{FF2B5EF4-FFF2-40B4-BE49-F238E27FC236}">
                    <a16:creationId xmlns:a16="http://schemas.microsoft.com/office/drawing/2014/main" id="{208DB01C-9986-4872-805E-E3655D328D62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0.16</a:t>
                </a:r>
                <a:endParaRPr lang="en-GB" sz="400" dirty="0"/>
              </a:p>
            </p:txBody>
          </p:sp>
          <p:sp>
            <p:nvSpPr>
              <p:cNvPr id="408" name="Textfeld 407">
                <a:extLst>
                  <a:ext uri="{FF2B5EF4-FFF2-40B4-BE49-F238E27FC236}">
                    <a16:creationId xmlns:a16="http://schemas.microsoft.com/office/drawing/2014/main" id="{E5708064-F58C-4140-8A63-21510C3B15E1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0.12</a:t>
                </a:r>
                <a:endParaRPr lang="en-GB" sz="400" dirty="0"/>
              </a:p>
            </p:txBody>
          </p:sp>
          <p:sp>
            <p:nvSpPr>
              <p:cNvPr id="409" name="Textfeld 408">
                <a:extLst>
                  <a:ext uri="{FF2B5EF4-FFF2-40B4-BE49-F238E27FC236}">
                    <a16:creationId xmlns:a16="http://schemas.microsoft.com/office/drawing/2014/main" id="{593019A2-A032-4857-B55F-62631BF314DA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0.11</a:t>
                </a:r>
                <a:endParaRPr lang="en-GB" sz="400" dirty="0"/>
              </a:p>
            </p:txBody>
          </p:sp>
          <p:sp>
            <p:nvSpPr>
              <p:cNvPr id="410" name="Textfeld 409">
                <a:extLst>
                  <a:ext uri="{FF2B5EF4-FFF2-40B4-BE49-F238E27FC236}">
                    <a16:creationId xmlns:a16="http://schemas.microsoft.com/office/drawing/2014/main" id="{FD3A49E7-FADD-4CAA-8B58-F9CB7CDDE27F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0.55</a:t>
                </a:r>
                <a:endParaRPr lang="en-GB" sz="400" dirty="0"/>
              </a:p>
            </p:txBody>
          </p:sp>
        </p:grpSp>
        <p:grpSp>
          <p:nvGrpSpPr>
            <p:cNvPr id="411" name="Gruppieren 410">
              <a:extLst>
                <a:ext uri="{FF2B5EF4-FFF2-40B4-BE49-F238E27FC236}">
                  <a16:creationId xmlns:a16="http://schemas.microsoft.com/office/drawing/2014/main" id="{F22C4CD6-5BFF-41B8-9662-8D435DAB6BEF}"/>
                </a:ext>
              </a:extLst>
            </p:cNvPr>
            <p:cNvGrpSpPr/>
            <p:nvPr/>
          </p:nvGrpSpPr>
          <p:grpSpPr>
            <a:xfrm>
              <a:off x="9988679" y="2779347"/>
              <a:ext cx="288000" cy="732228"/>
              <a:chOff x="9238745" y="3881194"/>
              <a:chExt cx="203200" cy="732228"/>
            </a:xfrm>
          </p:grpSpPr>
          <p:sp>
            <p:nvSpPr>
              <p:cNvPr id="412" name="Textfeld 411">
                <a:extLst>
                  <a:ext uri="{FF2B5EF4-FFF2-40B4-BE49-F238E27FC236}">
                    <a16:creationId xmlns:a16="http://schemas.microsoft.com/office/drawing/2014/main" id="{A1A5B6E7-B480-4178-978F-E4B03DF32D8F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0.26</a:t>
                </a:r>
                <a:endParaRPr lang="en-GB" sz="400" dirty="0"/>
              </a:p>
            </p:txBody>
          </p:sp>
          <p:sp>
            <p:nvSpPr>
              <p:cNvPr id="413" name="Textfeld 412">
                <a:extLst>
                  <a:ext uri="{FF2B5EF4-FFF2-40B4-BE49-F238E27FC236}">
                    <a16:creationId xmlns:a16="http://schemas.microsoft.com/office/drawing/2014/main" id="{39B7BAFE-AFE3-4C55-9F22-6A1D1BA9D9E6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0.6</a:t>
                </a:r>
              </a:p>
            </p:txBody>
          </p:sp>
          <p:sp>
            <p:nvSpPr>
              <p:cNvPr id="414" name="Textfeld 413">
                <a:extLst>
                  <a:ext uri="{FF2B5EF4-FFF2-40B4-BE49-F238E27FC236}">
                    <a16:creationId xmlns:a16="http://schemas.microsoft.com/office/drawing/2014/main" id="{A6CBD347-2D99-4CC7-B048-E3D50DAE2F01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0.59</a:t>
                </a:r>
                <a:endParaRPr lang="en-GB" sz="400" dirty="0"/>
              </a:p>
            </p:txBody>
          </p:sp>
          <p:sp>
            <p:nvSpPr>
              <p:cNvPr id="415" name="Textfeld 414">
                <a:extLst>
                  <a:ext uri="{FF2B5EF4-FFF2-40B4-BE49-F238E27FC236}">
                    <a16:creationId xmlns:a16="http://schemas.microsoft.com/office/drawing/2014/main" id="{C295D08F-B088-4E9D-AF73-2843AA3AF6E1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0.36</a:t>
                </a:r>
                <a:endParaRPr lang="en-GB" sz="400" dirty="0"/>
              </a:p>
            </p:txBody>
          </p:sp>
          <p:sp>
            <p:nvSpPr>
              <p:cNvPr id="416" name="Textfeld 415">
                <a:extLst>
                  <a:ext uri="{FF2B5EF4-FFF2-40B4-BE49-F238E27FC236}">
                    <a16:creationId xmlns:a16="http://schemas.microsoft.com/office/drawing/2014/main" id="{095DA976-8E35-44CD-94C6-BD8ADB991AE6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0.15</a:t>
                </a:r>
                <a:endParaRPr lang="en-GB" sz="400" dirty="0"/>
              </a:p>
            </p:txBody>
          </p:sp>
          <p:sp>
            <p:nvSpPr>
              <p:cNvPr id="417" name="Textfeld 416">
                <a:extLst>
                  <a:ext uri="{FF2B5EF4-FFF2-40B4-BE49-F238E27FC236}">
                    <a16:creationId xmlns:a16="http://schemas.microsoft.com/office/drawing/2014/main" id="{0F30F798-7922-4C7D-AAA4-7E8818029528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0.59</a:t>
                </a:r>
                <a:endParaRPr lang="en-GB" sz="400" dirty="0"/>
              </a:p>
            </p:txBody>
          </p:sp>
        </p:grpSp>
        <p:grpSp>
          <p:nvGrpSpPr>
            <p:cNvPr id="418" name="Gruppieren 417">
              <a:extLst>
                <a:ext uri="{FF2B5EF4-FFF2-40B4-BE49-F238E27FC236}">
                  <a16:creationId xmlns:a16="http://schemas.microsoft.com/office/drawing/2014/main" id="{DBEC5C23-0D43-480F-BE5D-353184A0A6AD}"/>
                </a:ext>
              </a:extLst>
            </p:cNvPr>
            <p:cNvGrpSpPr/>
            <p:nvPr/>
          </p:nvGrpSpPr>
          <p:grpSpPr>
            <a:xfrm>
              <a:off x="10200134" y="2779347"/>
              <a:ext cx="288000" cy="732228"/>
              <a:chOff x="9238745" y="3881194"/>
              <a:chExt cx="203200" cy="732228"/>
            </a:xfrm>
          </p:grpSpPr>
          <p:sp>
            <p:nvSpPr>
              <p:cNvPr id="419" name="Textfeld 418">
                <a:extLst>
                  <a:ext uri="{FF2B5EF4-FFF2-40B4-BE49-F238E27FC236}">
                    <a16:creationId xmlns:a16="http://schemas.microsoft.com/office/drawing/2014/main" id="{9BA8AB85-80BE-46FF-BA1C-E79A33B16EF3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0.36</a:t>
                </a:r>
                <a:endParaRPr lang="en-GB" sz="400" dirty="0"/>
              </a:p>
            </p:txBody>
          </p:sp>
          <p:sp>
            <p:nvSpPr>
              <p:cNvPr id="420" name="Textfeld 419">
                <a:extLst>
                  <a:ext uri="{FF2B5EF4-FFF2-40B4-BE49-F238E27FC236}">
                    <a16:creationId xmlns:a16="http://schemas.microsoft.com/office/drawing/2014/main" id="{4398E4FE-1711-47F0-B7A7-D0FB73BE3430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0.16</a:t>
                </a:r>
                <a:endParaRPr lang="en-GB" sz="400" dirty="0"/>
              </a:p>
            </p:txBody>
          </p:sp>
          <p:sp>
            <p:nvSpPr>
              <p:cNvPr id="421" name="Textfeld 420">
                <a:extLst>
                  <a:ext uri="{FF2B5EF4-FFF2-40B4-BE49-F238E27FC236}">
                    <a16:creationId xmlns:a16="http://schemas.microsoft.com/office/drawing/2014/main" id="{ABD4274C-48CC-4E6D-ABD0-26EFAF9354BA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0.05</a:t>
                </a:r>
                <a:endParaRPr lang="en-GB" sz="400" dirty="0"/>
              </a:p>
            </p:txBody>
          </p:sp>
          <p:sp>
            <p:nvSpPr>
              <p:cNvPr id="422" name="Textfeld 421">
                <a:extLst>
                  <a:ext uri="{FF2B5EF4-FFF2-40B4-BE49-F238E27FC236}">
                    <a16:creationId xmlns:a16="http://schemas.microsoft.com/office/drawing/2014/main" id="{5CD3872D-DC16-4B5A-8FBC-860D288CD86A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0.18</a:t>
                </a:r>
                <a:endParaRPr lang="en-GB" sz="400" dirty="0"/>
              </a:p>
            </p:txBody>
          </p:sp>
          <p:sp>
            <p:nvSpPr>
              <p:cNvPr id="423" name="Textfeld 422">
                <a:extLst>
                  <a:ext uri="{FF2B5EF4-FFF2-40B4-BE49-F238E27FC236}">
                    <a16:creationId xmlns:a16="http://schemas.microsoft.com/office/drawing/2014/main" id="{6D0D5718-815B-4248-B00B-BE4E92E1A889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0.22</a:t>
                </a:r>
                <a:endParaRPr lang="en-GB" sz="400" dirty="0"/>
              </a:p>
            </p:txBody>
          </p:sp>
          <p:sp>
            <p:nvSpPr>
              <p:cNvPr id="424" name="Textfeld 423">
                <a:extLst>
                  <a:ext uri="{FF2B5EF4-FFF2-40B4-BE49-F238E27FC236}">
                    <a16:creationId xmlns:a16="http://schemas.microsoft.com/office/drawing/2014/main" id="{C9004367-C224-4DF4-94ED-E9F40DA59726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0.12</a:t>
                </a:r>
                <a:endParaRPr lang="en-GB" sz="400" dirty="0"/>
              </a:p>
            </p:txBody>
          </p:sp>
        </p:grpSp>
        <p:grpSp>
          <p:nvGrpSpPr>
            <p:cNvPr id="425" name="Gruppieren 424">
              <a:extLst>
                <a:ext uri="{FF2B5EF4-FFF2-40B4-BE49-F238E27FC236}">
                  <a16:creationId xmlns:a16="http://schemas.microsoft.com/office/drawing/2014/main" id="{E152875B-A641-446A-BEE9-E3592D3E9BC0}"/>
                </a:ext>
              </a:extLst>
            </p:cNvPr>
            <p:cNvGrpSpPr/>
            <p:nvPr/>
          </p:nvGrpSpPr>
          <p:grpSpPr>
            <a:xfrm>
              <a:off x="10388729" y="2779347"/>
              <a:ext cx="288000" cy="732228"/>
              <a:chOff x="9238745" y="3881194"/>
              <a:chExt cx="203200" cy="732228"/>
            </a:xfrm>
          </p:grpSpPr>
          <p:sp>
            <p:nvSpPr>
              <p:cNvPr id="426" name="Textfeld 425">
                <a:extLst>
                  <a:ext uri="{FF2B5EF4-FFF2-40B4-BE49-F238E27FC236}">
                    <a16:creationId xmlns:a16="http://schemas.microsoft.com/office/drawing/2014/main" id="{65D7EDBA-3AAD-480F-BAB6-9926A29C4080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0.39</a:t>
                </a:r>
                <a:endParaRPr lang="en-GB" sz="400" dirty="0"/>
              </a:p>
            </p:txBody>
          </p:sp>
          <p:sp>
            <p:nvSpPr>
              <p:cNvPr id="427" name="Textfeld 426">
                <a:extLst>
                  <a:ext uri="{FF2B5EF4-FFF2-40B4-BE49-F238E27FC236}">
                    <a16:creationId xmlns:a16="http://schemas.microsoft.com/office/drawing/2014/main" id="{1E9269C8-760B-4129-B7D6-916197BF297C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0.8</a:t>
                </a:r>
                <a:endParaRPr lang="en-GB" sz="400" dirty="0"/>
              </a:p>
            </p:txBody>
          </p:sp>
          <p:sp>
            <p:nvSpPr>
              <p:cNvPr id="428" name="Textfeld 427">
                <a:extLst>
                  <a:ext uri="{FF2B5EF4-FFF2-40B4-BE49-F238E27FC236}">
                    <a16:creationId xmlns:a16="http://schemas.microsoft.com/office/drawing/2014/main" id="{5C1D3127-FE05-40A8-91B7-F4DEC6D7A3D3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0.66</a:t>
                </a:r>
                <a:endParaRPr lang="en-GB" sz="400" dirty="0"/>
              </a:p>
            </p:txBody>
          </p:sp>
          <p:sp>
            <p:nvSpPr>
              <p:cNvPr id="429" name="Textfeld 428">
                <a:extLst>
                  <a:ext uri="{FF2B5EF4-FFF2-40B4-BE49-F238E27FC236}">
                    <a16:creationId xmlns:a16="http://schemas.microsoft.com/office/drawing/2014/main" id="{2D883F2C-1E79-42C7-86CD-3029FD78180C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0.12</a:t>
                </a:r>
                <a:endParaRPr lang="en-GB" sz="400" dirty="0"/>
              </a:p>
            </p:txBody>
          </p:sp>
          <p:sp>
            <p:nvSpPr>
              <p:cNvPr id="430" name="Textfeld 429">
                <a:extLst>
                  <a:ext uri="{FF2B5EF4-FFF2-40B4-BE49-F238E27FC236}">
                    <a16:creationId xmlns:a16="http://schemas.microsoft.com/office/drawing/2014/main" id="{5C2E1B37-ACF6-4A58-8A67-BC3473CCA6AE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0.58</a:t>
                </a:r>
                <a:endParaRPr lang="en-GB" sz="400" dirty="0"/>
              </a:p>
            </p:txBody>
          </p:sp>
          <p:sp>
            <p:nvSpPr>
              <p:cNvPr id="431" name="Textfeld 430">
                <a:extLst>
                  <a:ext uri="{FF2B5EF4-FFF2-40B4-BE49-F238E27FC236}">
                    <a16:creationId xmlns:a16="http://schemas.microsoft.com/office/drawing/2014/main" id="{B712A329-C39C-46E8-ACD3-3F73CBA96ABD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0.78</a:t>
                </a:r>
                <a:endParaRPr lang="en-GB" sz="400" dirty="0"/>
              </a:p>
            </p:txBody>
          </p:sp>
        </p:grpSp>
        <p:grpSp>
          <p:nvGrpSpPr>
            <p:cNvPr id="432" name="Gruppieren 431">
              <a:extLst>
                <a:ext uri="{FF2B5EF4-FFF2-40B4-BE49-F238E27FC236}">
                  <a16:creationId xmlns:a16="http://schemas.microsoft.com/office/drawing/2014/main" id="{583B387B-3FA6-4BE2-A58A-703AF66C21B2}"/>
                </a:ext>
              </a:extLst>
            </p:cNvPr>
            <p:cNvGrpSpPr/>
            <p:nvPr/>
          </p:nvGrpSpPr>
          <p:grpSpPr>
            <a:xfrm>
              <a:off x="10601454" y="2779347"/>
              <a:ext cx="288000" cy="732228"/>
              <a:chOff x="9238745" y="3881194"/>
              <a:chExt cx="203200" cy="732228"/>
            </a:xfrm>
          </p:grpSpPr>
          <p:sp>
            <p:nvSpPr>
              <p:cNvPr id="433" name="Textfeld 432">
                <a:extLst>
                  <a:ext uri="{FF2B5EF4-FFF2-40B4-BE49-F238E27FC236}">
                    <a16:creationId xmlns:a16="http://schemas.microsoft.com/office/drawing/2014/main" id="{028C9BCC-5A82-4F37-8D83-122165F380E6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0.44</a:t>
                </a:r>
                <a:endParaRPr lang="en-GB" sz="400" dirty="0"/>
              </a:p>
            </p:txBody>
          </p:sp>
          <p:sp>
            <p:nvSpPr>
              <p:cNvPr id="434" name="Textfeld 433">
                <a:extLst>
                  <a:ext uri="{FF2B5EF4-FFF2-40B4-BE49-F238E27FC236}">
                    <a16:creationId xmlns:a16="http://schemas.microsoft.com/office/drawing/2014/main" id="{BEA5F26E-1788-48ED-A2F7-F5CEA56910EB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0.26</a:t>
                </a:r>
                <a:endParaRPr lang="en-GB" sz="400" dirty="0"/>
              </a:p>
            </p:txBody>
          </p:sp>
          <p:sp>
            <p:nvSpPr>
              <p:cNvPr id="435" name="Textfeld 434">
                <a:extLst>
                  <a:ext uri="{FF2B5EF4-FFF2-40B4-BE49-F238E27FC236}">
                    <a16:creationId xmlns:a16="http://schemas.microsoft.com/office/drawing/2014/main" id="{14EB892C-FBE7-4B34-8BEE-4CDC5604BD34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0.2</a:t>
                </a:r>
                <a:endParaRPr lang="en-GB" sz="400" dirty="0"/>
              </a:p>
            </p:txBody>
          </p:sp>
          <p:sp>
            <p:nvSpPr>
              <p:cNvPr id="436" name="Textfeld 435">
                <a:extLst>
                  <a:ext uri="{FF2B5EF4-FFF2-40B4-BE49-F238E27FC236}">
                    <a16:creationId xmlns:a16="http://schemas.microsoft.com/office/drawing/2014/main" id="{F4D22422-C684-4A65-87EB-29A2EE428248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0.55</a:t>
                </a:r>
                <a:endParaRPr lang="en-GB" sz="400" dirty="0"/>
              </a:p>
            </p:txBody>
          </p:sp>
          <p:sp>
            <p:nvSpPr>
              <p:cNvPr id="437" name="Textfeld 436">
                <a:extLst>
                  <a:ext uri="{FF2B5EF4-FFF2-40B4-BE49-F238E27FC236}">
                    <a16:creationId xmlns:a16="http://schemas.microsoft.com/office/drawing/2014/main" id="{2B946417-9029-4A98-B22E-62CE3C347C2B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0.87</a:t>
                </a:r>
                <a:endParaRPr lang="en-GB" sz="400" dirty="0"/>
              </a:p>
            </p:txBody>
          </p:sp>
          <p:sp>
            <p:nvSpPr>
              <p:cNvPr id="438" name="Textfeld 437">
                <a:extLst>
                  <a:ext uri="{FF2B5EF4-FFF2-40B4-BE49-F238E27FC236}">
                    <a16:creationId xmlns:a16="http://schemas.microsoft.com/office/drawing/2014/main" id="{E244B328-7235-480C-89E2-FD59012C092A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0.76</a:t>
                </a:r>
                <a:endParaRPr lang="en-GB" sz="400" dirty="0"/>
              </a:p>
            </p:txBody>
          </p:sp>
        </p:grpSp>
        <p:grpSp>
          <p:nvGrpSpPr>
            <p:cNvPr id="439" name="Gruppieren 438">
              <a:extLst>
                <a:ext uri="{FF2B5EF4-FFF2-40B4-BE49-F238E27FC236}">
                  <a16:creationId xmlns:a16="http://schemas.microsoft.com/office/drawing/2014/main" id="{E2B88DAE-EEE1-4DFB-A3B8-A090E669F9CA}"/>
                </a:ext>
              </a:extLst>
            </p:cNvPr>
            <p:cNvGrpSpPr/>
            <p:nvPr/>
          </p:nvGrpSpPr>
          <p:grpSpPr>
            <a:xfrm>
              <a:off x="10812909" y="2779347"/>
              <a:ext cx="288000" cy="732228"/>
              <a:chOff x="9238745" y="3881194"/>
              <a:chExt cx="203200" cy="732228"/>
            </a:xfrm>
          </p:grpSpPr>
          <p:sp>
            <p:nvSpPr>
              <p:cNvPr id="440" name="Textfeld 439">
                <a:extLst>
                  <a:ext uri="{FF2B5EF4-FFF2-40B4-BE49-F238E27FC236}">
                    <a16:creationId xmlns:a16="http://schemas.microsoft.com/office/drawing/2014/main" id="{AD184D9D-9839-4177-BFD6-81D1E2286F93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0.75</a:t>
                </a:r>
                <a:endParaRPr lang="en-GB" sz="400" dirty="0"/>
              </a:p>
            </p:txBody>
          </p:sp>
          <p:sp>
            <p:nvSpPr>
              <p:cNvPr id="441" name="Textfeld 440">
                <a:extLst>
                  <a:ext uri="{FF2B5EF4-FFF2-40B4-BE49-F238E27FC236}">
                    <a16:creationId xmlns:a16="http://schemas.microsoft.com/office/drawing/2014/main" id="{10C55B18-20BD-449C-9B5A-5E4165709D3D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0.64</a:t>
                </a:r>
                <a:endParaRPr lang="en-GB" sz="400" dirty="0"/>
              </a:p>
            </p:txBody>
          </p:sp>
          <p:sp>
            <p:nvSpPr>
              <p:cNvPr id="442" name="Textfeld 441">
                <a:extLst>
                  <a:ext uri="{FF2B5EF4-FFF2-40B4-BE49-F238E27FC236}">
                    <a16:creationId xmlns:a16="http://schemas.microsoft.com/office/drawing/2014/main" id="{B35D9EF9-A363-46D8-9DF4-0E77F8BC7292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0.68</a:t>
                </a:r>
                <a:endParaRPr lang="en-GB" sz="400" dirty="0"/>
              </a:p>
            </p:txBody>
          </p:sp>
          <p:sp>
            <p:nvSpPr>
              <p:cNvPr id="443" name="Textfeld 442">
                <a:extLst>
                  <a:ext uri="{FF2B5EF4-FFF2-40B4-BE49-F238E27FC236}">
                    <a16:creationId xmlns:a16="http://schemas.microsoft.com/office/drawing/2014/main" id="{6804A34E-B913-4CC3-9AE6-E992F3918861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0.17</a:t>
                </a:r>
                <a:endParaRPr lang="en-GB" sz="400" dirty="0"/>
              </a:p>
            </p:txBody>
          </p:sp>
          <p:sp>
            <p:nvSpPr>
              <p:cNvPr id="444" name="Textfeld 443">
                <a:extLst>
                  <a:ext uri="{FF2B5EF4-FFF2-40B4-BE49-F238E27FC236}">
                    <a16:creationId xmlns:a16="http://schemas.microsoft.com/office/drawing/2014/main" id="{819E4D11-16D4-4566-88CC-2421751391A6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0.16</a:t>
                </a:r>
                <a:endParaRPr lang="en-GB" sz="400" dirty="0"/>
              </a:p>
            </p:txBody>
          </p:sp>
          <p:sp>
            <p:nvSpPr>
              <p:cNvPr id="445" name="Textfeld 444">
                <a:extLst>
                  <a:ext uri="{FF2B5EF4-FFF2-40B4-BE49-F238E27FC236}">
                    <a16:creationId xmlns:a16="http://schemas.microsoft.com/office/drawing/2014/main" id="{C2E109D4-CAC3-4D01-8F0F-FECCD995D1F2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0.37</a:t>
                </a:r>
                <a:endParaRPr lang="en-GB" sz="400" dirty="0"/>
              </a:p>
            </p:txBody>
          </p:sp>
        </p:grpSp>
        <p:grpSp>
          <p:nvGrpSpPr>
            <p:cNvPr id="446" name="Gruppieren 445">
              <a:extLst>
                <a:ext uri="{FF2B5EF4-FFF2-40B4-BE49-F238E27FC236}">
                  <a16:creationId xmlns:a16="http://schemas.microsoft.com/office/drawing/2014/main" id="{EDE0BC7D-80C3-4AF9-B6B8-B23B9E6B6637}"/>
                </a:ext>
              </a:extLst>
            </p:cNvPr>
            <p:cNvGrpSpPr/>
            <p:nvPr/>
          </p:nvGrpSpPr>
          <p:grpSpPr>
            <a:xfrm>
              <a:off x="11016109" y="2783983"/>
              <a:ext cx="288000" cy="732228"/>
              <a:chOff x="9238745" y="3881194"/>
              <a:chExt cx="203200" cy="732228"/>
            </a:xfrm>
          </p:grpSpPr>
          <p:sp>
            <p:nvSpPr>
              <p:cNvPr id="447" name="Textfeld 446">
                <a:extLst>
                  <a:ext uri="{FF2B5EF4-FFF2-40B4-BE49-F238E27FC236}">
                    <a16:creationId xmlns:a16="http://schemas.microsoft.com/office/drawing/2014/main" id="{6C8B2DE1-AFA7-44BB-BB11-F96DCF30A3EF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0.13</a:t>
                </a:r>
                <a:endParaRPr lang="en-GB" sz="400" dirty="0"/>
              </a:p>
            </p:txBody>
          </p:sp>
          <p:sp>
            <p:nvSpPr>
              <p:cNvPr id="448" name="Textfeld 447">
                <a:extLst>
                  <a:ext uri="{FF2B5EF4-FFF2-40B4-BE49-F238E27FC236}">
                    <a16:creationId xmlns:a16="http://schemas.microsoft.com/office/drawing/2014/main" id="{E097EF17-437D-47A6-84DA-D54C10233549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0.18</a:t>
                </a:r>
                <a:endParaRPr lang="en-GB" sz="400" dirty="0"/>
              </a:p>
            </p:txBody>
          </p:sp>
          <p:sp>
            <p:nvSpPr>
              <p:cNvPr id="449" name="Textfeld 448">
                <a:extLst>
                  <a:ext uri="{FF2B5EF4-FFF2-40B4-BE49-F238E27FC236}">
                    <a16:creationId xmlns:a16="http://schemas.microsoft.com/office/drawing/2014/main" id="{FCA13FE0-75D6-4C63-9A3C-7EA5FD5B9A3D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0.89</a:t>
                </a:r>
                <a:endParaRPr lang="en-GB" sz="400" dirty="0"/>
              </a:p>
            </p:txBody>
          </p:sp>
          <p:sp>
            <p:nvSpPr>
              <p:cNvPr id="450" name="Textfeld 449">
                <a:extLst>
                  <a:ext uri="{FF2B5EF4-FFF2-40B4-BE49-F238E27FC236}">
                    <a16:creationId xmlns:a16="http://schemas.microsoft.com/office/drawing/2014/main" id="{B9E4B2FE-008E-4530-A56D-CB0EF5D61F3A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0.9</a:t>
                </a:r>
                <a:endParaRPr lang="en-GB" sz="400" dirty="0"/>
              </a:p>
            </p:txBody>
          </p:sp>
          <p:sp>
            <p:nvSpPr>
              <p:cNvPr id="451" name="Textfeld 450">
                <a:extLst>
                  <a:ext uri="{FF2B5EF4-FFF2-40B4-BE49-F238E27FC236}">
                    <a16:creationId xmlns:a16="http://schemas.microsoft.com/office/drawing/2014/main" id="{F4936E10-066F-4D0C-AD3B-4A7CD8927B35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0.33</a:t>
                </a:r>
                <a:endParaRPr lang="en-GB" sz="400" dirty="0"/>
              </a:p>
            </p:txBody>
          </p:sp>
          <p:sp>
            <p:nvSpPr>
              <p:cNvPr id="452" name="Textfeld 451">
                <a:extLst>
                  <a:ext uri="{FF2B5EF4-FFF2-40B4-BE49-F238E27FC236}">
                    <a16:creationId xmlns:a16="http://schemas.microsoft.com/office/drawing/2014/main" id="{33E6DB99-660C-40B6-AFEA-A31D4CA45BF0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0.19</a:t>
                </a:r>
                <a:endParaRPr lang="en-GB" sz="400" dirty="0"/>
              </a:p>
            </p:txBody>
          </p:sp>
        </p:grpSp>
      </p:grpSp>
      <p:graphicFrame>
        <p:nvGraphicFramePr>
          <p:cNvPr id="504" name="Tabelle 503">
            <a:extLst>
              <a:ext uri="{FF2B5EF4-FFF2-40B4-BE49-F238E27FC236}">
                <a16:creationId xmlns:a16="http://schemas.microsoft.com/office/drawing/2014/main" id="{1E2E67FF-360B-421D-A156-322F1F039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86420"/>
              </p:ext>
            </p:extLst>
          </p:nvPr>
        </p:nvGraphicFramePr>
        <p:xfrm>
          <a:off x="4725975" y="2707793"/>
          <a:ext cx="1457960" cy="70104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029695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5273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21134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366377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9322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80159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6010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CH" sz="100" kern="1200" spc="-3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04445465</a:t>
                      </a:r>
                      <a:endParaRPr lang="en-GB" sz="100" kern="1200" spc="-3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25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379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090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427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123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990672"/>
                  </a:ext>
                </a:extLst>
              </a:tr>
            </a:tbl>
          </a:graphicData>
        </a:graphic>
      </p:graphicFrame>
      <p:grpSp>
        <p:nvGrpSpPr>
          <p:cNvPr id="555" name="Gruppieren 554">
            <a:extLst>
              <a:ext uri="{FF2B5EF4-FFF2-40B4-BE49-F238E27FC236}">
                <a16:creationId xmlns:a16="http://schemas.microsoft.com/office/drawing/2014/main" id="{B92E8BA0-AA3E-40C3-81E4-9D72C3527950}"/>
              </a:ext>
            </a:extLst>
          </p:cNvPr>
          <p:cNvGrpSpPr/>
          <p:nvPr/>
        </p:nvGrpSpPr>
        <p:grpSpPr>
          <a:xfrm>
            <a:off x="4702943" y="2687500"/>
            <a:ext cx="1528146" cy="736864"/>
            <a:chOff x="9775954" y="2779347"/>
            <a:chExt cx="1528146" cy="736864"/>
          </a:xfrm>
        </p:grpSpPr>
        <p:grpSp>
          <p:nvGrpSpPr>
            <p:cNvPr id="556" name="Gruppieren 555">
              <a:extLst>
                <a:ext uri="{FF2B5EF4-FFF2-40B4-BE49-F238E27FC236}">
                  <a16:creationId xmlns:a16="http://schemas.microsoft.com/office/drawing/2014/main" id="{F3930B48-2211-4AD0-ADB9-4ADDC8712D8F}"/>
                </a:ext>
              </a:extLst>
            </p:cNvPr>
            <p:cNvGrpSpPr/>
            <p:nvPr/>
          </p:nvGrpSpPr>
          <p:grpSpPr>
            <a:xfrm>
              <a:off x="9775954" y="2779347"/>
              <a:ext cx="288000" cy="732228"/>
              <a:chOff x="9238745" y="3881194"/>
              <a:chExt cx="203200" cy="732228"/>
            </a:xfrm>
          </p:grpSpPr>
          <p:sp>
            <p:nvSpPr>
              <p:cNvPr id="599" name="Textfeld 598">
                <a:extLst>
                  <a:ext uri="{FF2B5EF4-FFF2-40B4-BE49-F238E27FC236}">
                    <a16:creationId xmlns:a16="http://schemas.microsoft.com/office/drawing/2014/main" id="{B69E3E45-1A5A-4D8C-B299-D8ABDAE6C6B5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0.04</a:t>
                </a:r>
                <a:endParaRPr lang="en-GB" sz="400" dirty="0"/>
              </a:p>
            </p:txBody>
          </p:sp>
          <p:sp>
            <p:nvSpPr>
              <p:cNvPr id="600" name="Textfeld 599">
                <a:extLst>
                  <a:ext uri="{FF2B5EF4-FFF2-40B4-BE49-F238E27FC236}">
                    <a16:creationId xmlns:a16="http://schemas.microsoft.com/office/drawing/2014/main" id="{349A6FE4-DF0A-480E-9F54-7F8270C9CA6C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0.12</a:t>
                </a:r>
                <a:endParaRPr lang="en-GB" sz="400" dirty="0"/>
              </a:p>
            </p:txBody>
          </p:sp>
          <p:sp>
            <p:nvSpPr>
              <p:cNvPr id="601" name="Textfeld 600">
                <a:extLst>
                  <a:ext uri="{FF2B5EF4-FFF2-40B4-BE49-F238E27FC236}">
                    <a16:creationId xmlns:a16="http://schemas.microsoft.com/office/drawing/2014/main" id="{612FB458-ED42-4F8C-8D91-E0F0DD92D07D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0.8</a:t>
                </a:r>
                <a:endParaRPr lang="en-GB" sz="400" dirty="0"/>
              </a:p>
            </p:txBody>
          </p:sp>
          <p:sp>
            <p:nvSpPr>
              <p:cNvPr id="602" name="Textfeld 601">
                <a:extLst>
                  <a:ext uri="{FF2B5EF4-FFF2-40B4-BE49-F238E27FC236}">
                    <a16:creationId xmlns:a16="http://schemas.microsoft.com/office/drawing/2014/main" id="{6EDA7D25-4F1A-4A8B-8DC8-A011C9420CE4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0.06</a:t>
                </a:r>
                <a:endParaRPr lang="en-GB" sz="400" dirty="0"/>
              </a:p>
            </p:txBody>
          </p:sp>
          <p:sp>
            <p:nvSpPr>
              <p:cNvPr id="603" name="Textfeld 602">
                <a:extLst>
                  <a:ext uri="{FF2B5EF4-FFF2-40B4-BE49-F238E27FC236}">
                    <a16:creationId xmlns:a16="http://schemas.microsoft.com/office/drawing/2014/main" id="{B176D1F0-E61D-4934-B14B-0389D95219E0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0.05</a:t>
                </a:r>
                <a:endParaRPr lang="en-GB" sz="400" dirty="0"/>
              </a:p>
            </p:txBody>
          </p:sp>
          <p:sp>
            <p:nvSpPr>
              <p:cNvPr id="604" name="Textfeld 603">
                <a:extLst>
                  <a:ext uri="{FF2B5EF4-FFF2-40B4-BE49-F238E27FC236}">
                    <a16:creationId xmlns:a16="http://schemas.microsoft.com/office/drawing/2014/main" id="{4FFE23DF-4CEC-4AF5-A02D-FA7C6D4924CD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1.86</a:t>
                </a:r>
                <a:endParaRPr lang="en-GB" sz="400" dirty="0"/>
              </a:p>
            </p:txBody>
          </p:sp>
        </p:grpSp>
        <p:grpSp>
          <p:nvGrpSpPr>
            <p:cNvPr id="557" name="Gruppieren 556">
              <a:extLst>
                <a:ext uri="{FF2B5EF4-FFF2-40B4-BE49-F238E27FC236}">
                  <a16:creationId xmlns:a16="http://schemas.microsoft.com/office/drawing/2014/main" id="{F4E6F2BE-DB51-4937-A00D-0CB5713CC81D}"/>
                </a:ext>
              </a:extLst>
            </p:cNvPr>
            <p:cNvGrpSpPr/>
            <p:nvPr/>
          </p:nvGrpSpPr>
          <p:grpSpPr>
            <a:xfrm>
              <a:off x="9988679" y="2779347"/>
              <a:ext cx="288000" cy="732228"/>
              <a:chOff x="9238745" y="3881194"/>
              <a:chExt cx="203200" cy="732228"/>
            </a:xfrm>
          </p:grpSpPr>
          <p:sp>
            <p:nvSpPr>
              <p:cNvPr id="593" name="Textfeld 592">
                <a:extLst>
                  <a:ext uri="{FF2B5EF4-FFF2-40B4-BE49-F238E27FC236}">
                    <a16:creationId xmlns:a16="http://schemas.microsoft.com/office/drawing/2014/main" id="{E9CB680A-D183-4283-ADD9-A180EB7EF655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0.11</a:t>
                </a:r>
                <a:endParaRPr lang="en-GB" sz="400" dirty="0"/>
              </a:p>
            </p:txBody>
          </p:sp>
          <p:sp>
            <p:nvSpPr>
              <p:cNvPr id="594" name="Textfeld 593">
                <a:extLst>
                  <a:ext uri="{FF2B5EF4-FFF2-40B4-BE49-F238E27FC236}">
                    <a16:creationId xmlns:a16="http://schemas.microsoft.com/office/drawing/2014/main" id="{B677C3AC-A471-4E35-BB83-2F150DBA5A22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1.45</a:t>
                </a:r>
              </a:p>
            </p:txBody>
          </p:sp>
          <p:sp>
            <p:nvSpPr>
              <p:cNvPr id="595" name="Textfeld 594">
                <a:extLst>
                  <a:ext uri="{FF2B5EF4-FFF2-40B4-BE49-F238E27FC236}">
                    <a16:creationId xmlns:a16="http://schemas.microsoft.com/office/drawing/2014/main" id="{DCFDACBD-DFC3-4256-BF12-419ED2BE1276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0.59</a:t>
                </a:r>
                <a:endParaRPr lang="en-GB" sz="400" dirty="0"/>
              </a:p>
            </p:txBody>
          </p:sp>
          <p:sp>
            <p:nvSpPr>
              <p:cNvPr id="596" name="Textfeld 595">
                <a:extLst>
                  <a:ext uri="{FF2B5EF4-FFF2-40B4-BE49-F238E27FC236}">
                    <a16:creationId xmlns:a16="http://schemas.microsoft.com/office/drawing/2014/main" id="{AE160D03-B190-447A-8B24-0080D8925D0B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0.03</a:t>
                </a:r>
                <a:endParaRPr lang="en-GB" sz="400" dirty="0"/>
              </a:p>
            </p:txBody>
          </p:sp>
          <p:sp>
            <p:nvSpPr>
              <p:cNvPr id="597" name="Textfeld 596">
                <a:extLst>
                  <a:ext uri="{FF2B5EF4-FFF2-40B4-BE49-F238E27FC236}">
                    <a16:creationId xmlns:a16="http://schemas.microsoft.com/office/drawing/2014/main" id="{BCD4A1AD-C741-4F3D-BD39-0E298A5B0E82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0.04</a:t>
                </a:r>
                <a:endParaRPr lang="en-GB" sz="400" dirty="0"/>
              </a:p>
            </p:txBody>
          </p:sp>
          <p:sp>
            <p:nvSpPr>
              <p:cNvPr id="598" name="Textfeld 597">
                <a:extLst>
                  <a:ext uri="{FF2B5EF4-FFF2-40B4-BE49-F238E27FC236}">
                    <a16:creationId xmlns:a16="http://schemas.microsoft.com/office/drawing/2014/main" id="{F2BFFA0C-36DE-4717-BE0E-9C34A2BA8B6A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1.69</a:t>
                </a:r>
                <a:endParaRPr lang="en-GB" sz="400" dirty="0"/>
              </a:p>
            </p:txBody>
          </p:sp>
        </p:grpSp>
        <p:grpSp>
          <p:nvGrpSpPr>
            <p:cNvPr id="558" name="Gruppieren 557">
              <a:extLst>
                <a:ext uri="{FF2B5EF4-FFF2-40B4-BE49-F238E27FC236}">
                  <a16:creationId xmlns:a16="http://schemas.microsoft.com/office/drawing/2014/main" id="{F7520CE1-91C0-488D-BC89-E9CE86523759}"/>
                </a:ext>
              </a:extLst>
            </p:cNvPr>
            <p:cNvGrpSpPr/>
            <p:nvPr/>
          </p:nvGrpSpPr>
          <p:grpSpPr>
            <a:xfrm>
              <a:off x="10200134" y="2779347"/>
              <a:ext cx="288000" cy="732228"/>
              <a:chOff x="9238745" y="3881194"/>
              <a:chExt cx="203200" cy="732228"/>
            </a:xfrm>
          </p:grpSpPr>
          <p:sp>
            <p:nvSpPr>
              <p:cNvPr id="587" name="Textfeld 586">
                <a:extLst>
                  <a:ext uri="{FF2B5EF4-FFF2-40B4-BE49-F238E27FC236}">
                    <a16:creationId xmlns:a16="http://schemas.microsoft.com/office/drawing/2014/main" id="{1B31B247-2432-4A53-A979-BE7AB31C680D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0.03</a:t>
                </a:r>
                <a:endParaRPr lang="en-GB" sz="400" dirty="0"/>
              </a:p>
            </p:txBody>
          </p:sp>
          <p:sp>
            <p:nvSpPr>
              <p:cNvPr id="588" name="Textfeld 587">
                <a:extLst>
                  <a:ext uri="{FF2B5EF4-FFF2-40B4-BE49-F238E27FC236}">
                    <a16:creationId xmlns:a16="http://schemas.microsoft.com/office/drawing/2014/main" id="{1F006555-9D2A-4D87-8F26-2017510B5481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0.09</a:t>
                </a:r>
                <a:endParaRPr lang="en-GB" sz="400" dirty="0"/>
              </a:p>
            </p:txBody>
          </p:sp>
          <p:sp>
            <p:nvSpPr>
              <p:cNvPr id="589" name="Textfeld 588">
                <a:extLst>
                  <a:ext uri="{FF2B5EF4-FFF2-40B4-BE49-F238E27FC236}">
                    <a16:creationId xmlns:a16="http://schemas.microsoft.com/office/drawing/2014/main" id="{9EBB49EE-5544-4E63-9A31-CDF01A3C251A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0.08</a:t>
                </a:r>
                <a:endParaRPr lang="en-GB" sz="400" dirty="0"/>
              </a:p>
            </p:txBody>
          </p:sp>
          <p:sp>
            <p:nvSpPr>
              <p:cNvPr id="590" name="Textfeld 589">
                <a:extLst>
                  <a:ext uri="{FF2B5EF4-FFF2-40B4-BE49-F238E27FC236}">
                    <a16:creationId xmlns:a16="http://schemas.microsoft.com/office/drawing/2014/main" id="{1429E3E3-967E-4F3A-AE6C-146B36973635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</a:t>
                </a:r>
                <a:endParaRPr lang="en-GB" sz="400" dirty="0"/>
              </a:p>
            </p:txBody>
          </p:sp>
          <p:sp>
            <p:nvSpPr>
              <p:cNvPr id="591" name="Textfeld 590">
                <a:extLst>
                  <a:ext uri="{FF2B5EF4-FFF2-40B4-BE49-F238E27FC236}">
                    <a16:creationId xmlns:a16="http://schemas.microsoft.com/office/drawing/2014/main" id="{E80CFC0F-AD5B-414B-9553-2C4C90D93663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0.7</a:t>
                </a:r>
                <a:endParaRPr lang="en-GB" sz="400" dirty="0"/>
              </a:p>
            </p:txBody>
          </p:sp>
          <p:sp>
            <p:nvSpPr>
              <p:cNvPr id="592" name="Textfeld 591">
                <a:extLst>
                  <a:ext uri="{FF2B5EF4-FFF2-40B4-BE49-F238E27FC236}">
                    <a16:creationId xmlns:a16="http://schemas.microsoft.com/office/drawing/2014/main" id="{F9531562-B5D3-4A83-9365-5EF57F5591BD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</a:t>
                </a:r>
                <a:endParaRPr lang="en-GB" sz="400" dirty="0"/>
              </a:p>
            </p:txBody>
          </p:sp>
        </p:grpSp>
        <p:grpSp>
          <p:nvGrpSpPr>
            <p:cNvPr id="559" name="Gruppieren 558">
              <a:extLst>
                <a:ext uri="{FF2B5EF4-FFF2-40B4-BE49-F238E27FC236}">
                  <a16:creationId xmlns:a16="http://schemas.microsoft.com/office/drawing/2014/main" id="{634DD9A1-2C20-4685-BB60-C8BA0012A799}"/>
                </a:ext>
              </a:extLst>
            </p:cNvPr>
            <p:cNvGrpSpPr/>
            <p:nvPr/>
          </p:nvGrpSpPr>
          <p:grpSpPr>
            <a:xfrm>
              <a:off x="10388729" y="2779347"/>
              <a:ext cx="288000" cy="732228"/>
              <a:chOff x="9238745" y="3881194"/>
              <a:chExt cx="203200" cy="732228"/>
            </a:xfrm>
          </p:grpSpPr>
          <p:sp>
            <p:nvSpPr>
              <p:cNvPr id="581" name="Textfeld 580">
                <a:extLst>
                  <a:ext uri="{FF2B5EF4-FFF2-40B4-BE49-F238E27FC236}">
                    <a16:creationId xmlns:a16="http://schemas.microsoft.com/office/drawing/2014/main" id="{7FF48A62-9A1C-4838-8FE5-65F797C45244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</a:t>
                </a:r>
                <a:endParaRPr lang="en-GB" sz="400" dirty="0"/>
              </a:p>
            </p:txBody>
          </p:sp>
          <p:sp>
            <p:nvSpPr>
              <p:cNvPr id="582" name="Textfeld 581">
                <a:extLst>
                  <a:ext uri="{FF2B5EF4-FFF2-40B4-BE49-F238E27FC236}">
                    <a16:creationId xmlns:a16="http://schemas.microsoft.com/office/drawing/2014/main" id="{4BEEF834-D9CC-44EA-A473-2E1337EA6308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5.63</a:t>
                </a:r>
                <a:endParaRPr lang="en-GB" sz="400" dirty="0"/>
              </a:p>
            </p:txBody>
          </p:sp>
          <p:sp>
            <p:nvSpPr>
              <p:cNvPr id="583" name="Textfeld 582">
                <a:extLst>
                  <a:ext uri="{FF2B5EF4-FFF2-40B4-BE49-F238E27FC236}">
                    <a16:creationId xmlns:a16="http://schemas.microsoft.com/office/drawing/2014/main" id="{02704741-1012-46FC-9FB9-415C30EF708C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1</a:t>
                </a:r>
                <a:endParaRPr lang="en-GB" sz="400" dirty="0"/>
              </a:p>
            </p:txBody>
          </p:sp>
          <p:sp>
            <p:nvSpPr>
              <p:cNvPr id="584" name="Textfeld 583">
                <a:extLst>
                  <a:ext uri="{FF2B5EF4-FFF2-40B4-BE49-F238E27FC236}">
                    <a16:creationId xmlns:a16="http://schemas.microsoft.com/office/drawing/2014/main" id="{BDD8D33F-E1BC-418C-938D-673E09B931BF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0.4</a:t>
                </a:r>
                <a:endParaRPr lang="en-GB" sz="400" dirty="0"/>
              </a:p>
            </p:txBody>
          </p:sp>
          <p:sp>
            <p:nvSpPr>
              <p:cNvPr id="585" name="Textfeld 584">
                <a:extLst>
                  <a:ext uri="{FF2B5EF4-FFF2-40B4-BE49-F238E27FC236}">
                    <a16:creationId xmlns:a16="http://schemas.microsoft.com/office/drawing/2014/main" id="{CC98A665-8A66-4C5F-95AE-36F9DF137C12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0.58</a:t>
                </a:r>
                <a:endParaRPr lang="en-GB" sz="400" dirty="0"/>
              </a:p>
            </p:txBody>
          </p:sp>
          <p:sp>
            <p:nvSpPr>
              <p:cNvPr id="586" name="Textfeld 585">
                <a:extLst>
                  <a:ext uri="{FF2B5EF4-FFF2-40B4-BE49-F238E27FC236}">
                    <a16:creationId xmlns:a16="http://schemas.microsoft.com/office/drawing/2014/main" id="{A5C49216-E230-4E38-B9D6-7606D40BBDD7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1.02</a:t>
                </a:r>
                <a:endParaRPr lang="en-GB" sz="400" dirty="0"/>
              </a:p>
            </p:txBody>
          </p:sp>
        </p:grpSp>
        <p:grpSp>
          <p:nvGrpSpPr>
            <p:cNvPr id="560" name="Gruppieren 559">
              <a:extLst>
                <a:ext uri="{FF2B5EF4-FFF2-40B4-BE49-F238E27FC236}">
                  <a16:creationId xmlns:a16="http://schemas.microsoft.com/office/drawing/2014/main" id="{9ABBBC6A-EDE6-4800-9786-AB054A9035FA}"/>
                </a:ext>
              </a:extLst>
            </p:cNvPr>
            <p:cNvGrpSpPr/>
            <p:nvPr/>
          </p:nvGrpSpPr>
          <p:grpSpPr>
            <a:xfrm>
              <a:off x="10601454" y="2779347"/>
              <a:ext cx="288000" cy="732228"/>
              <a:chOff x="9238745" y="3881194"/>
              <a:chExt cx="203200" cy="732228"/>
            </a:xfrm>
          </p:grpSpPr>
          <p:sp>
            <p:nvSpPr>
              <p:cNvPr id="575" name="Textfeld 574">
                <a:extLst>
                  <a:ext uri="{FF2B5EF4-FFF2-40B4-BE49-F238E27FC236}">
                    <a16:creationId xmlns:a16="http://schemas.microsoft.com/office/drawing/2014/main" id="{FCA0DB08-9D38-4E92-A5EE-3838E13F4862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0.8</a:t>
                </a:r>
                <a:endParaRPr lang="en-GB" sz="400" dirty="0"/>
              </a:p>
            </p:txBody>
          </p:sp>
          <p:sp>
            <p:nvSpPr>
              <p:cNvPr id="576" name="Textfeld 575">
                <a:extLst>
                  <a:ext uri="{FF2B5EF4-FFF2-40B4-BE49-F238E27FC236}">
                    <a16:creationId xmlns:a16="http://schemas.microsoft.com/office/drawing/2014/main" id="{F2658606-464B-40FF-8F2A-BC6B00E7FADF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0.07</a:t>
                </a:r>
                <a:endParaRPr lang="en-GB" sz="400" dirty="0"/>
              </a:p>
            </p:txBody>
          </p:sp>
          <p:sp>
            <p:nvSpPr>
              <p:cNvPr id="577" name="Textfeld 576">
                <a:extLst>
                  <a:ext uri="{FF2B5EF4-FFF2-40B4-BE49-F238E27FC236}">
                    <a16:creationId xmlns:a16="http://schemas.microsoft.com/office/drawing/2014/main" id="{42109035-3E9B-445D-852D-604442D21EDB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0.09</a:t>
                </a:r>
                <a:endParaRPr lang="en-GB" sz="400" dirty="0"/>
              </a:p>
            </p:txBody>
          </p:sp>
          <p:sp>
            <p:nvSpPr>
              <p:cNvPr id="578" name="Textfeld 577">
                <a:extLst>
                  <a:ext uri="{FF2B5EF4-FFF2-40B4-BE49-F238E27FC236}">
                    <a16:creationId xmlns:a16="http://schemas.microsoft.com/office/drawing/2014/main" id="{1FBB02DB-0BD4-4D4A-A440-514C47B726EF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0.55</a:t>
                </a:r>
                <a:endParaRPr lang="en-GB" sz="400" dirty="0"/>
              </a:p>
            </p:txBody>
          </p:sp>
          <p:sp>
            <p:nvSpPr>
              <p:cNvPr id="579" name="Textfeld 578">
                <a:extLst>
                  <a:ext uri="{FF2B5EF4-FFF2-40B4-BE49-F238E27FC236}">
                    <a16:creationId xmlns:a16="http://schemas.microsoft.com/office/drawing/2014/main" id="{AF6C2E06-E950-4F0D-9A05-748B94BCDBEE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10.5</a:t>
                </a:r>
                <a:endParaRPr lang="en-GB" sz="400" dirty="0"/>
              </a:p>
            </p:txBody>
          </p:sp>
          <p:sp>
            <p:nvSpPr>
              <p:cNvPr id="580" name="Textfeld 579">
                <a:extLst>
                  <a:ext uri="{FF2B5EF4-FFF2-40B4-BE49-F238E27FC236}">
                    <a16:creationId xmlns:a16="http://schemas.microsoft.com/office/drawing/2014/main" id="{7AD84F8C-E0A1-4F0B-9409-41A84F87E567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8.74</a:t>
                </a:r>
                <a:endParaRPr lang="en-GB" sz="400" dirty="0"/>
              </a:p>
            </p:txBody>
          </p:sp>
        </p:grpSp>
        <p:grpSp>
          <p:nvGrpSpPr>
            <p:cNvPr id="561" name="Gruppieren 560">
              <a:extLst>
                <a:ext uri="{FF2B5EF4-FFF2-40B4-BE49-F238E27FC236}">
                  <a16:creationId xmlns:a16="http://schemas.microsoft.com/office/drawing/2014/main" id="{D2C48C74-6E20-47B2-ABA7-B15FADF68069}"/>
                </a:ext>
              </a:extLst>
            </p:cNvPr>
            <p:cNvGrpSpPr/>
            <p:nvPr/>
          </p:nvGrpSpPr>
          <p:grpSpPr>
            <a:xfrm>
              <a:off x="10812909" y="2779347"/>
              <a:ext cx="288000" cy="732228"/>
              <a:chOff x="9238745" y="3881194"/>
              <a:chExt cx="203200" cy="732228"/>
            </a:xfrm>
          </p:grpSpPr>
          <p:sp>
            <p:nvSpPr>
              <p:cNvPr id="569" name="Textfeld 568">
                <a:extLst>
                  <a:ext uri="{FF2B5EF4-FFF2-40B4-BE49-F238E27FC236}">
                    <a16:creationId xmlns:a16="http://schemas.microsoft.com/office/drawing/2014/main" id="{64EB8301-B950-4D7A-AFFF-ECD5C1EA4A01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4.63</a:t>
                </a:r>
                <a:endParaRPr lang="en-GB" sz="400" dirty="0"/>
              </a:p>
            </p:txBody>
          </p:sp>
          <p:sp>
            <p:nvSpPr>
              <p:cNvPr id="570" name="Textfeld 569">
                <a:extLst>
                  <a:ext uri="{FF2B5EF4-FFF2-40B4-BE49-F238E27FC236}">
                    <a16:creationId xmlns:a16="http://schemas.microsoft.com/office/drawing/2014/main" id="{0550DD4F-518A-42AD-A848-52CF34D01B9C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1</a:t>
                </a:r>
                <a:endParaRPr lang="en-GB" sz="400" dirty="0"/>
              </a:p>
            </p:txBody>
          </p:sp>
          <p:sp>
            <p:nvSpPr>
              <p:cNvPr id="571" name="Textfeld 570">
                <a:extLst>
                  <a:ext uri="{FF2B5EF4-FFF2-40B4-BE49-F238E27FC236}">
                    <a16:creationId xmlns:a16="http://schemas.microsoft.com/office/drawing/2014/main" id="{4BD1BF5D-D347-4F90-8652-81EBE29BCB38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1</a:t>
                </a:r>
                <a:endParaRPr lang="en-GB" sz="400" dirty="0"/>
              </a:p>
            </p:txBody>
          </p:sp>
          <p:sp>
            <p:nvSpPr>
              <p:cNvPr id="572" name="Textfeld 571">
                <a:extLst>
                  <a:ext uri="{FF2B5EF4-FFF2-40B4-BE49-F238E27FC236}">
                    <a16:creationId xmlns:a16="http://schemas.microsoft.com/office/drawing/2014/main" id="{D5961315-5189-44C8-9510-6640FD0D69FB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0.05</a:t>
                </a:r>
                <a:endParaRPr lang="en-GB" sz="400" dirty="0"/>
              </a:p>
            </p:txBody>
          </p:sp>
          <p:sp>
            <p:nvSpPr>
              <p:cNvPr id="573" name="Textfeld 572">
                <a:extLst>
                  <a:ext uri="{FF2B5EF4-FFF2-40B4-BE49-F238E27FC236}">
                    <a16:creationId xmlns:a16="http://schemas.microsoft.com/office/drawing/2014/main" id="{00DC675C-1856-4AF4-8BE2-EA1315AF5231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0.04</a:t>
                </a:r>
                <a:endParaRPr lang="en-GB" sz="400" dirty="0"/>
              </a:p>
            </p:txBody>
          </p:sp>
          <p:sp>
            <p:nvSpPr>
              <p:cNvPr id="574" name="Textfeld 573">
                <a:extLst>
                  <a:ext uri="{FF2B5EF4-FFF2-40B4-BE49-F238E27FC236}">
                    <a16:creationId xmlns:a16="http://schemas.microsoft.com/office/drawing/2014/main" id="{106CB46E-A5AA-4720-9EF5-38E540D0B2D8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0.4</a:t>
                </a:r>
                <a:endParaRPr lang="en-GB" sz="400" dirty="0"/>
              </a:p>
            </p:txBody>
          </p:sp>
        </p:grpSp>
        <p:grpSp>
          <p:nvGrpSpPr>
            <p:cNvPr id="562" name="Gruppieren 561">
              <a:extLst>
                <a:ext uri="{FF2B5EF4-FFF2-40B4-BE49-F238E27FC236}">
                  <a16:creationId xmlns:a16="http://schemas.microsoft.com/office/drawing/2014/main" id="{2C065A20-68AE-43F3-BA5B-32129B3B0B4F}"/>
                </a:ext>
              </a:extLst>
            </p:cNvPr>
            <p:cNvGrpSpPr/>
            <p:nvPr/>
          </p:nvGrpSpPr>
          <p:grpSpPr>
            <a:xfrm>
              <a:off x="11016078" y="2783983"/>
              <a:ext cx="288022" cy="732228"/>
              <a:chOff x="9238745" y="3881194"/>
              <a:chExt cx="203216" cy="732228"/>
            </a:xfrm>
          </p:grpSpPr>
          <p:sp>
            <p:nvSpPr>
              <p:cNvPr id="563" name="Textfeld 562">
                <a:extLst>
                  <a:ext uri="{FF2B5EF4-FFF2-40B4-BE49-F238E27FC236}">
                    <a16:creationId xmlns:a16="http://schemas.microsoft.com/office/drawing/2014/main" id="{A9158327-9C5C-4B1E-BDA6-5143B859140C}"/>
                  </a:ext>
                </a:extLst>
              </p:cNvPr>
              <p:cNvSpPr txBox="1"/>
              <p:nvPr/>
            </p:nvSpPr>
            <p:spPr>
              <a:xfrm>
                <a:off x="9238749" y="388119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0.03</a:t>
                </a:r>
                <a:endParaRPr lang="en-GB" sz="400" dirty="0"/>
              </a:p>
            </p:txBody>
          </p:sp>
          <p:sp>
            <p:nvSpPr>
              <p:cNvPr id="564" name="Textfeld 563">
                <a:extLst>
                  <a:ext uri="{FF2B5EF4-FFF2-40B4-BE49-F238E27FC236}">
                    <a16:creationId xmlns:a16="http://schemas.microsoft.com/office/drawing/2014/main" id="{6C12A559-8443-48BF-89D0-5E586308A3CD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0.2</a:t>
                </a:r>
                <a:endParaRPr lang="en-GB" sz="400" dirty="0"/>
              </a:p>
            </p:txBody>
          </p:sp>
          <p:sp>
            <p:nvSpPr>
              <p:cNvPr id="565" name="Textfeld 564">
                <a:extLst>
                  <a:ext uri="{FF2B5EF4-FFF2-40B4-BE49-F238E27FC236}">
                    <a16:creationId xmlns:a16="http://schemas.microsoft.com/office/drawing/2014/main" id="{35FD15E5-692D-4C42-A5F8-034BED9F8337}"/>
                  </a:ext>
                </a:extLst>
              </p:cNvPr>
              <p:cNvSpPr txBox="1"/>
              <p:nvPr/>
            </p:nvSpPr>
            <p:spPr>
              <a:xfrm>
                <a:off x="9238761" y="411175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8.69</a:t>
                </a:r>
                <a:endParaRPr lang="en-GB" sz="400" dirty="0"/>
              </a:p>
            </p:txBody>
          </p:sp>
          <p:sp>
            <p:nvSpPr>
              <p:cNvPr id="566" name="Textfeld 565">
                <a:extLst>
                  <a:ext uri="{FF2B5EF4-FFF2-40B4-BE49-F238E27FC236}">
                    <a16:creationId xmlns:a16="http://schemas.microsoft.com/office/drawing/2014/main" id="{D63D8D39-7A73-44DB-8914-CCF403DE2480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7.53</a:t>
                </a:r>
                <a:endParaRPr lang="en-GB" sz="400" dirty="0"/>
              </a:p>
            </p:txBody>
          </p:sp>
          <p:sp>
            <p:nvSpPr>
              <p:cNvPr id="567" name="Textfeld 566">
                <a:extLst>
                  <a:ext uri="{FF2B5EF4-FFF2-40B4-BE49-F238E27FC236}">
                    <a16:creationId xmlns:a16="http://schemas.microsoft.com/office/drawing/2014/main" id="{2DE3AA63-DCA5-44FF-B24B-D9FF0245B047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0.02</a:t>
                </a:r>
                <a:endParaRPr lang="en-GB" sz="400" dirty="0"/>
              </a:p>
            </p:txBody>
          </p:sp>
          <p:sp>
            <p:nvSpPr>
              <p:cNvPr id="568" name="Textfeld 567">
                <a:extLst>
                  <a:ext uri="{FF2B5EF4-FFF2-40B4-BE49-F238E27FC236}">
                    <a16:creationId xmlns:a16="http://schemas.microsoft.com/office/drawing/2014/main" id="{D71E5945-667E-41BA-BEA4-07E37E070817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0.04</a:t>
                </a:r>
                <a:endParaRPr lang="en-GB" sz="400" dirty="0"/>
              </a:p>
            </p:txBody>
          </p:sp>
        </p:grpSp>
      </p:grpSp>
      <p:graphicFrame>
        <p:nvGraphicFramePr>
          <p:cNvPr id="709" name="Tabelle 708">
            <a:extLst>
              <a:ext uri="{FF2B5EF4-FFF2-40B4-BE49-F238E27FC236}">
                <a16:creationId xmlns:a16="http://schemas.microsoft.com/office/drawing/2014/main" id="{B4226AF5-9654-4572-98FA-55E0B7794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38693"/>
              </p:ext>
            </p:extLst>
          </p:nvPr>
        </p:nvGraphicFramePr>
        <p:xfrm>
          <a:off x="5242305" y="4821189"/>
          <a:ext cx="1457960" cy="70104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029695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5273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21134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366377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9322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80159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6010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CH" sz="100" kern="1200" spc="-3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04445465</a:t>
                      </a:r>
                      <a:endParaRPr lang="en-GB" sz="100" kern="1200" spc="-3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25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379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090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427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123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990672"/>
                  </a:ext>
                </a:extLst>
              </a:tr>
            </a:tbl>
          </a:graphicData>
        </a:graphic>
      </p:graphicFrame>
      <p:sp>
        <p:nvSpPr>
          <p:cNvPr id="710" name="Geschweifte Klammer links 709">
            <a:extLst>
              <a:ext uri="{FF2B5EF4-FFF2-40B4-BE49-F238E27FC236}">
                <a16:creationId xmlns:a16="http://schemas.microsoft.com/office/drawing/2014/main" id="{753CBB3B-356E-4FA6-B4E6-8550C66B32D5}"/>
              </a:ext>
            </a:extLst>
          </p:cNvPr>
          <p:cNvSpPr/>
          <p:nvPr/>
        </p:nvSpPr>
        <p:spPr>
          <a:xfrm rot="5400000">
            <a:off x="4339692" y="3906096"/>
            <a:ext cx="333961" cy="1448751"/>
          </a:xfrm>
          <a:prstGeom prst="leftBrace">
            <a:avLst/>
          </a:prstGeom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de-CH" sz="800" dirty="0">
                <a:solidFill>
                  <a:schemeClr val="accent3"/>
                </a:solidFill>
              </a:rPr>
              <a:t>Regression Predictions</a:t>
            </a:r>
            <a:endParaRPr lang="en-GB" sz="800" dirty="0">
              <a:solidFill>
                <a:schemeClr val="accent3"/>
              </a:solidFill>
            </a:endParaRPr>
          </a:p>
        </p:txBody>
      </p:sp>
      <p:sp>
        <p:nvSpPr>
          <p:cNvPr id="711" name="Geschweifte Klammer links 710">
            <a:extLst>
              <a:ext uri="{FF2B5EF4-FFF2-40B4-BE49-F238E27FC236}">
                <a16:creationId xmlns:a16="http://schemas.microsoft.com/office/drawing/2014/main" id="{28AA8D24-96CC-496A-8326-F5AB584D8AAF}"/>
              </a:ext>
            </a:extLst>
          </p:cNvPr>
          <p:cNvSpPr/>
          <p:nvPr/>
        </p:nvSpPr>
        <p:spPr>
          <a:xfrm rot="5400000">
            <a:off x="5799702" y="3898850"/>
            <a:ext cx="333961" cy="1448751"/>
          </a:xfrm>
          <a:prstGeom prst="leftBrace">
            <a:avLst/>
          </a:prstGeom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de-CH" sz="800" dirty="0">
                <a:solidFill>
                  <a:schemeClr val="accent3"/>
                </a:solidFill>
              </a:rPr>
              <a:t>Classification Predictions</a:t>
            </a:r>
            <a:endParaRPr lang="en-GB" sz="800" dirty="0">
              <a:solidFill>
                <a:schemeClr val="accent3"/>
              </a:solidFill>
            </a:endParaRPr>
          </a:p>
        </p:txBody>
      </p:sp>
      <p:graphicFrame>
        <p:nvGraphicFramePr>
          <p:cNvPr id="712" name="Tabelle 711">
            <a:extLst>
              <a:ext uri="{FF2B5EF4-FFF2-40B4-BE49-F238E27FC236}">
                <a16:creationId xmlns:a16="http://schemas.microsoft.com/office/drawing/2014/main" id="{98D29B81-9AE0-4737-8F58-64D0C72F8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921996"/>
              </p:ext>
            </p:extLst>
          </p:nvPr>
        </p:nvGraphicFramePr>
        <p:xfrm>
          <a:off x="6700265" y="4821644"/>
          <a:ext cx="1457960" cy="70104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029695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5273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21134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366377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9322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80159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6010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CH" sz="100" kern="1200" spc="-3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04445465</a:t>
                      </a:r>
                      <a:endParaRPr lang="en-GB" sz="100" kern="1200" spc="-3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25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379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090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427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123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990672"/>
                  </a:ext>
                </a:extLst>
              </a:tr>
            </a:tbl>
          </a:graphicData>
        </a:graphic>
      </p:graphicFrame>
      <p:grpSp>
        <p:nvGrpSpPr>
          <p:cNvPr id="713" name="Gruppieren 712">
            <a:extLst>
              <a:ext uri="{FF2B5EF4-FFF2-40B4-BE49-F238E27FC236}">
                <a16:creationId xmlns:a16="http://schemas.microsoft.com/office/drawing/2014/main" id="{D5A23635-9219-43F8-A0D5-C8D161D44BEA}"/>
              </a:ext>
            </a:extLst>
          </p:cNvPr>
          <p:cNvGrpSpPr/>
          <p:nvPr/>
        </p:nvGrpSpPr>
        <p:grpSpPr>
          <a:xfrm>
            <a:off x="5266522" y="4790206"/>
            <a:ext cx="1443355" cy="767642"/>
            <a:chOff x="8327520" y="2760297"/>
            <a:chExt cx="1443355" cy="767642"/>
          </a:xfrm>
        </p:grpSpPr>
        <p:grpSp>
          <p:nvGrpSpPr>
            <p:cNvPr id="714" name="Gruppieren 713">
              <a:extLst>
                <a:ext uri="{FF2B5EF4-FFF2-40B4-BE49-F238E27FC236}">
                  <a16:creationId xmlns:a16="http://schemas.microsoft.com/office/drawing/2014/main" id="{CCEE633F-85DF-4E1F-8C73-D3542C07B4F2}"/>
                </a:ext>
              </a:extLst>
            </p:cNvPr>
            <p:cNvGrpSpPr/>
            <p:nvPr/>
          </p:nvGrpSpPr>
          <p:grpSpPr>
            <a:xfrm>
              <a:off x="8327520" y="2760297"/>
              <a:ext cx="203200" cy="763006"/>
              <a:chOff x="9238745" y="3881194"/>
              <a:chExt cx="203200" cy="763006"/>
            </a:xfrm>
          </p:grpSpPr>
          <p:sp>
            <p:nvSpPr>
              <p:cNvPr id="757" name="Textfeld 756">
                <a:extLst>
                  <a:ext uri="{FF2B5EF4-FFF2-40B4-BE49-F238E27FC236}">
                    <a16:creationId xmlns:a16="http://schemas.microsoft.com/office/drawing/2014/main" id="{51BD3DA9-9D13-4BA7-B6E2-A8BCA05D464E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758" name="Textfeld 757">
                <a:extLst>
                  <a:ext uri="{FF2B5EF4-FFF2-40B4-BE49-F238E27FC236}">
                    <a16:creationId xmlns:a16="http://schemas.microsoft.com/office/drawing/2014/main" id="{A0DF4981-54B7-41C1-8ECF-5FB53E411203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759" name="Textfeld 758">
                <a:extLst>
                  <a:ext uri="{FF2B5EF4-FFF2-40B4-BE49-F238E27FC236}">
                    <a16:creationId xmlns:a16="http://schemas.microsoft.com/office/drawing/2014/main" id="{61AD20B4-1D06-4A55-9084-6B877D437EFA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760" name="Textfeld 759">
                <a:extLst>
                  <a:ext uri="{FF2B5EF4-FFF2-40B4-BE49-F238E27FC236}">
                    <a16:creationId xmlns:a16="http://schemas.microsoft.com/office/drawing/2014/main" id="{32568CDE-E41E-4747-A5F6-2C1B3202F7FE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761" name="Textfeld 760">
                <a:extLst>
                  <a:ext uri="{FF2B5EF4-FFF2-40B4-BE49-F238E27FC236}">
                    <a16:creationId xmlns:a16="http://schemas.microsoft.com/office/drawing/2014/main" id="{980F3388-E9CA-4F31-9D76-EFEF396C3AEF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762" name="Textfeld 761">
                <a:extLst>
                  <a:ext uri="{FF2B5EF4-FFF2-40B4-BE49-F238E27FC236}">
                    <a16:creationId xmlns:a16="http://schemas.microsoft.com/office/drawing/2014/main" id="{04355782-4CA2-4CD0-A243-16E9CBCEDD29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1</a:t>
                </a:r>
                <a:endParaRPr lang="en-GB" sz="600" dirty="0"/>
              </a:p>
            </p:txBody>
          </p:sp>
        </p:grpSp>
        <p:grpSp>
          <p:nvGrpSpPr>
            <p:cNvPr id="715" name="Gruppieren 714">
              <a:extLst>
                <a:ext uri="{FF2B5EF4-FFF2-40B4-BE49-F238E27FC236}">
                  <a16:creationId xmlns:a16="http://schemas.microsoft.com/office/drawing/2014/main" id="{3FC47036-A838-40A9-A44A-65325EDCF795}"/>
                </a:ext>
              </a:extLst>
            </p:cNvPr>
            <p:cNvGrpSpPr/>
            <p:nvPr/>
          </p:nvGrpSpPr>
          <p:grpSpPr>
            <a:xfrm>
              <a:off x="8540245" y="2760297"/>
              <a:ext cx="203200" cy="763006"/>
              <a:chOff x="9238745" y="3881194"/>
              <a:chExt cx="203200" cy="763006"/>
            </a:xfrm>
          </p:grpSpPr>
          <p:sp>
            <p:nvSpPr>
              <p:cNvPr id="751" name="Textfeld 750">
                <a:extLst>
                  <a:ext uri="{FF2B5EF4-FFF2-40B4-BE49-F238E27FC236}">
                    <a16:creationId xmlns:a16="http://schemas.microsoft.com/office/drawing/2014/main" id="{FE724D84-8C7D-49DA-A46F-110F22693355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752" name="Textfeld 751">
                <a:extLst>
                  <a:ext uri="{FF2B5EF4-FFF2-40B4-BE49-F238E27FC236}">
                    <a16:creationId xmlns:a16="http://schemas.microsoft.com/office/drawing/2014/main" id="{20989D3B-1E0B-40B8-85DC-68CC563FBC72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1</a:t>
                </a:r>
                <a:endParaRPr lang="en-GB" sz="600" dirty="0"/>
              </a:p>
            </p:txBody>
          </p:sp>
          <p:sp>
            <p:nvSpPr>
              <p:cNvPr id="753" name="Textfeld 752">
                <a:extLst>
                  <a:ext uri="{FF2B5EF4-FFF2-40B4-BE49-F238E27FC236}">
                    <a16:creationId xmlns:a16="http://schemas.microsoft.com/office/drawing/2014/main" id="{7C33AA5E-2870-4E33-8D66-36D3ED42A169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1</a:t>
                </a:r>
                <a:endParaRPr lang="en-GB" sz="600" dirty="0"/>
              </a:p>
            </p:txBody>
          </p:sp>
          <p:sp>
            <p:nvSpPr>
              <p:cNvPr id="754" name="Textfeld 753">
                <a:extLst>
                  <a:ext uri="{FF2B5EF4-FFF2-40B4-BE49-F238E27FC236}">
                    <a16:creationId xmlns:a16="http://schemas.microsoft.com/office/drawing/2014/main" id="{483DDDCD-8056-4139-A9BA-474A3E05D1D5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755" name="Textfeld 754">
                <a:extLst>
                  <a:ext uri="{FF2B5EF4-FFF2-40B4-BE49-F238E27FC236}">
                    <a16:creationId xmlns:a16="http://schemas.microsoft.com/office/drawing/2014/main" id="{610821DE-614D-4719-9449-DE9051976AEA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756" name="Textfeld 755">
                <a:extLst>
                  <a:ext uri="{FF2B5EF4-FFF2-40B4-BE49-F238E27FC236}">
                    <a16:creationId xmlns:a16="http://schemas.microsoft.com/office/drawing/2014/main" id="{9EEB7FB4-2371-4FC1-97D6-792786DBA15B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1</a:t>
                </a:r>
                <a:endParaRPr lang="en-GB" sz="600" dirty="0"/>
              </a:p>
            </p:txBody>
          </p:sp>
        </p:grpSp>
        <p:grpSp>
          <p:nvGrpSpPr>
            <p:cNvPr id="716" name="Gruppieren 715">
              <a:extLst>
                <a:ext uri="{FF2B5EF4-FFF2-40B4-BE49-F238E27FC236}">
                  <a16:creationId xmlns:a16="http://schemas.microsoft.com/office/drawing/2014/main" id="{18E9B472-20E2-4B7A-A3C6-A01F0F4CAC92}"/>
                </a:ext>
              </a:extLst>
            </p:cNvPr>
            <p:cNvGrpSpPr/>
            <p:nvPr/>
          </p:nvGrpSpPr>
          <p:grpSpPr>
            <a:xfrm>
              <a:off x="8751700" y="2760297"/>
              <a:ext cx="203200" cy="763006"/>
              <a:chOff x="9238745" y="3881194"/>
              <a:chExt cx="203200" cy="763006"/>
            </a:xfrm>
          </p:grpSpPr>
          <p:sp>
            <p:nvSpPr>
              <p:cNvPr id="745" name="Textfeld 744">
                <a:extLst>
                  <a:ext uri="{FF2B5EF4-FFF2-40B4-BE49-F238E27FC236}">
                    <a16:creationId xmlns:a16="http://schemas.microsoft.com/office/drawing/2014/main" id="{1C514228-E07F-4434-9F7E-2D7BF8BE2761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746" name="Textfeld 745">
                <a:extLst>
                  <a:ext uri="{FF2B5EF4-FFF2-40B4-BE49-F238E27FC236}">
                    <a16:creationId xmlns:a16="http://schemas.microsoft.com/office/drawing/2014/main" id="{A57D0816-E7DA-4C34-B887-8397200B5A00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747" name="Textfeld 746">
                <a:extLst>
                  <a:ext uri="{FF2B5EF4-FFF2-40B4-BE49-F238E27FC236}">
                    <a16:creationId xmlns:a16="http://schemas.microsoft.com/office/drawing/2014/main" id="{8E11940D-493B-4CCB-912F-BF5C84BCDE95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748" name="Textfeld 747">
                <a:extLst>
                  <a:ext uri="{FF2B5EF4-FFF2-40B4-BE49-F238E27FC236}">
                    <a16:creationId xmlns:a16="http://schemas.microsoft.com/office/drawing/2014/main" id="{CAE20D5B-1A1E-4BB6-A745-1DAD2CD2A563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749" name="Textfeld 748">
                <a:extLst>
                  <a:ext uri="{FF2B5EF4-FFF2-40B4-BE49-F238E27FC236}">
                    <a16:creationId xmlns:a16="http://schemas.microsoft.com/office/drawing/2014/main" id="{0EAA72E0-75A9-4079-96F8-398747CA0454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750" name="Textfeld 749">
                <a:extLst>
                  <a:ext uri="{FF2B5EF4-FFF2-40B4-BE49-F238E27FC236}">
                    <a16:creationId xmlns:a16="http://schemas.microsoft.com/office/drawing/2014/main" id="{DC5272F8-4C5A-4CBF-921F-8F0522AEA0DE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</p:grpSp>
        <p:grpSp>
          <p:nvGrpSpPr>
            <p:cNvPr id="717" name="Gruppieren 716">
              <a:extLst>
                <a:ext uri="{FF2B5EF4-FFF2-40B4-BE49-F238E27FC236}">
                  <a16:creationId xmlns:a16="http://schemas.microsoft.com/office/drawing/2014/main" id="{2E982A5D-115F-43EB-9226-CD965C98D46A}"/>
                </a:ext>
              </a:extLst>
            </p:cNvPr>
            <p:cNvGrpSpPr/>
            <p:nvPr/>
          </p:nvGrpSpPr>
          <p:grpSpPr>
            <a:xfrm>
              <a:off x="8940295" y="2760297"/>
              <a:ext cx="203200" cy="763006"/>
              <a:chOff x="9238745" y="3881194"/>
              <a:chExt cx="203200" cy="763006"/>
            </a:xfrm>
          </p:grpSpPr>
          <p:sp>
            <p:nvSpPr>
              <p:cNvPr id="739" name="Textfeld 738">
                <a:extLst>
                  <a:ext uri="{FF2B5EF4-FFF2-40B4-BE49-F238E27FC236}">
                    <a16:creationId xmlns:a16="http://schemas.microsoft.com/office/drawing/2014/main" id="{FAF6AC1B-3EDB-4048-8797-0A38100E6CFD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740" name="Textfeld 739">
                <a:extLst>
                  <a:ext uri="{FF2B5EF4-FFF2-40B4-BE49-F238E27FC236}">
                    <a16:creationId xmlns:a16="http://schemas.microsoft.com/office/drawing/2014/main" id="{5C616FB6-8720-4AD6-80B6-100FEF89C54A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1</a:t>
                </a:r>
                <a:endParaRPr lang="en-GB" sz="600" dirty="0"/>
              </a:p>
            </p:txBody>
          </p:sp>
          <p:sp>
            <p:nvSpPr>
              <p:cNvPr id="741" name="Textfeld 740">
                <a:extLst>
                  <a:ext uri="{FF2B5EF4-FFF2-40B4-BE49-F238E27FC236}">
                    <a16:creationId xmlns:a16="http://schemas.microsoft.com/office/drawing/2014/main" id="{C47BCA2A-84D9-43CA-AE09-674DA336C51A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1</a:t>
                </a:r>
                <a:endParaRPr lang="en-GB" sz="600" dirty="0"/>
              </a:p>
            </p:txBody>
          </p:sp>
          <p:sp>
            <p:nvSpPr>
              <p:cNvPr id="742" name="Textfeld 741">
                <a:extLst>
                  <a:ext uri="{FF2B5EF4-FFF2-40B4-BE49-F238E27FC236}">
                    <a16:creationId xmlns:a16="http://schemas.microsoft.com/office/drawing/2014/main" id="{F312F2EA-F595-49F6-9AC0-81BD77ED2ABD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743" name="Textfeld 742">
                <a:extLst>
                  <a:ext uri="{FF2B5EF4-FFF2-40B4-BE49-F238E27FC236}">
                    <a16:creationId xmlns:a16="http://schemas.microsoft.com/office/drawing/2014/main" id="{A816D2D4-63EA-4DA7-A88B-6E54C700D529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1</a:t>
                </a:r>
                <a:endParaRPr lang="en-GB" sz="600" dirty="0"/>
              </a:p>
            </p:txBody>
          </p:sp>
          <p:sp>
            <p:nvSpPr>
              <p:cNvPr id="744" name="Textfeld 743">
                <a:extLst>
                  <a:ext uri="{FF2B5EF4-FFF2-40B4-BE49-F238E27FC236}">
                    <a16:creationId xmlns:a16="http://schemas.microsoft.com/office/drawing/2014/main" id="{F8D7C644-667F-44B4-93BA-1F25C74DA3F9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1</a:t>
                </a:r>
                <a:endParaRPr lang="en-GB" sz="600" dirty="0"/>
              </a:p>
            </p:txBody>
          </p:sp>
        </p:grpSp>
        <p:grpSp>
          <p:nvGrpSpPr>
            <p:cNvPr id="718" name="Gruppieren 717">
              <a:extLst>
                <a:ext uri="{FF2B5EF4-FFF2-40B4-BE49-F238E27FC236}">
                  <a16:creationId xmlns:a16="http://schemas.microsoft.com/office/drawing/2014/main" id="{8C5FA23B-E412-4AF8-8628-08440210E547}"/>
                </a:ext>
              </a:extLst>
            </p:cNvPr>
            <p:cNvGrpSpPr/>
            <p:nvPr/>
          </p:nvGrpSpPr>
          <p:grpSpPr>
            <a:xfrm>
              <a:off x="9153020" y="2760297"/>
              <a:ext cx="203200" cy="763006"/>
              <a:chOff x="9238745" y="3881194"/>
              <a:chExt cx="203200" cy="763006"/>
            </a:xfrm>
          </p:grpSpPr>
          <p:sp>
            <p:nvSpPr>
              <p:cNvPr id="733" name="Textfeld 732">
                <a:extLst>
                  <a:ext uri="{FF2B5EF4-FFF2-40B4-BE49-F238E27FC236}">
                    <a16:creationId xmlns:a16="http://schemas.microsoft.com/office/drawing/2014/main" id="{F61B347D-D85E-4199-A879-0E7923051096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734" name="Textfeld 733">
                <a:extLst>
                  <a:ext uri="{FF2B5EF4-FFF2-40B4-BE49-F238E27FC236}">
                    <a16:creationId xmlns:a16="http://schemas.microsoft.com/office/drawing/2014/main" id="{0D7570D6-2322-4D5A-A75C-6AE4E393B0B6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735" name="Textfeld 734">
                <a:extLst>
                  <a:ext uri="{FF2B5EF4-FFF2-40B4-BE49-F238E27FC236}">
                    <a16:creationId xmlns:a16="http://schemas.microsoft.com/office/drawing/2014/main" id="{1777E526-F03A-41A0-8CD8-78EB231A1F32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736" name="Textfeld 735">
                <a:extLst>
                  <a:ext uri="{FF2B5EF4-FFF2-40B4-BE49-F238E27FC236}">
                    <a16:creationId xmlns:a16="http://schemas.microsoft.com/office/drawing/2014/main" id="{20A6A20E-1A23-479F-B1BC-95E920E13DCB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1</a:t>
                </a:r>
                <a:endParaRPr lang="en-GB" sz="600" dirty="0"/>
              </a:p>
            </p:txBody>
          </p:sp>
          <p:sp>
            <p:nvSpPr>
              <p:cNvPr id="737" name="Textfeld 736">
                <a:extLst>
                  <a:ext uri="{FF2B5EF4-FFF2-40B4-BE49-F238E27FC236}">
                    <a16:creationId xmlns:a16="http://schemas.microsoft.com/office/drawing/2014/main" id="{C98BFE48-0E6D-4FC3-8B91-F4D7CC4CB04D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1</a:t>
                </a:r>
                <a:endParaRPr lang="en-GB" sz="600" dirty="0"/>
              </a:p>
            </p:txBody>
          </p:sp>
          <p:sp>
            <p:nvSpPr>
              <p:cNvPr id="738" name="Textfeld 737">
                <a:extLst>
                  <a:ext uri="{FF2B5EF4-FFF2-40B4-BE49-F238E27FC236}">
                    <a16:creationId xmlns:a16="http://schemas.microsoft.com/office/drawing/2014/main" id="{72C0D1BC-06CB-4AB8-8EA9-1A9486921C43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1</a:t>
                </a:r>
                <a:endParaRPr lang="en-GB" sz="600" dirty="0"/>
              </a:p>
            </p:txBody>
          </p:sp>
        </p:grpSp>
        <p:grpSp>
          <p:nvGrpSpPr>
            <p:cNvPr id="719" name="Gruppieren 718">
              <a:extLst>
                <a:ext uri="{FF2B5EF4-FFF2-40B4-BE49-F238E27FC236}">
                  <a16:creationId xmlns:a16="http://schemas.microsoft.com/office/drawing/2014/main" id="{312FC1A1-4C6D-4D03-A40D-3B031A2A8710}"/>
                </a:ext>
              </a:extLst>
            </p:cNvPr>
            <p:cNvGrpSpPr/>
            <p:nvPr/>
          </p:nvGrpSpPr>
          <p:grpSpPr>
            <a:xfrm>
              <a:off x="9364475" y="2760297"/>
              <a:ext cx="203200" cy="763006"/>
              <a:chOff x="9238745" y="3881194"/>
              <a:chExt cx="203200" cy="763006"/>
            </a:xfrm>
          </p:grpSpPr>
          <p:sp>
            <p:nvSpPr>
              <p:cNvPr id="727" name="Textfeld 726">
                <a:extLst>
                  <a:ext uri="{FF2B5EF4-FFF2-40B4-BE49-F238E27FC236}">
                    <a16:creationId xmlns:a16="http://schemas.microsoft.com/office/drawing/2014/main" id="{E7D314D7-6E85-49AA-9402-ADA5A8B2ADAE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1</a:t>
                </a:r>
                <a:endParaRPr lang="en-GB" sz="600" dirty="0"/>
              </a:p>
            </p:txBody>
          </p:sp>
          <p:sp>
            <p:nvSpPr>
              <p:cNvPr id="728" name="Textfeld 727">
                <a:extLst>
                  <a:ext uri="{FF2B5EF4-FFF2-40B4-BE49-F238E27FC236}">
                    <a16:creationId xmlns:a16="http://schemas.microsoft.com/office/drawing/2014/main" id="{F9782D71-CB61-41C4-83BE-2EA4BCC734CE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1</a:t>
                </a:r>
                <a:endParaRPr lang="en-GB" sz="600" dirty="0"/>
              </a:p>
            </p:txBody>
          </p:sp>
          <p:sp>
            <p:nvSpPr>
              <p:cNvPr id="729" name="Textfeld 728">
                <a:extLst>
                  <a:ext uri="{FF2B5EF4-FFF2-40B4-BE49-F238E27FC236}">
                    <a16:creationId xmlns:a16="http://schemas.microsoft.com/office/drawing/2014/main" id="{127B0955-6563-4D6A-9FF6-8AC1C3A32272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1</a:t>
                </a:r>
                <a:endParaRPr lang="en-GB" sz="600" dirty="0"/>
              </a:p>
            </p:txBody>
          </p:sp>
          <p:sp>
            <p:nvSpPr>
              <p:cNvPr id="730" name="Textfeld 729">
                <a:extLst>
                  <a:ext uri="{FF2B5EF4-FFF2-40B4-BE49-F238E27FC236}">
                    <a16:creationId xmlns:a16="http://schemas.microsoft.com/office/drawing/2014/main" id="{3B93AC08-570E-4794-A81F-57B1DDDBF005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731" name="Textfeld 730">
                <a:extLst>
                  <a:ext uri="{FF2B5EF4-FFF2-40B4-BE49-F238E27FC236}">
                    <a16:creationId xmlns:a16="http://schemas.microsoft.com/office/drawing/2014/main" id="{C30D5B6C-614F-45A3-9783-F5F3758326A0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732" name="Textfeld 731">
                <a:extLst>
                  <a:ext uri="{FF2B5EF4-FFF2-40B4-BE49-F238E27FC236}">
                    <a16:creationId xmlns:a16="http://schemas.microsoft.com/office/drawing/2014/main" id="{CEC8404C-8C84-4F31-97BF-98118A90539B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</p:grpSp>
        <p:grpSp>
          <p:nvGrpSpPr>
            <p:cNvPr id="720" name="Gruppieren 719">
              <a:extLst>
                <a:ext uri="{FF2B5EF4-FFF2-40B4-BE49-F238E27FC236}">
                  <a16:creationId xmlns:a16="http://schemas.microsoft.com/office/drawing/2014/main" id="{2343F601-C4CC-40E0-8F9A-FBCDD01C750D}"/>
                </a:ext>
              </a:extLst>
            </p:cNvPr>
            <p:cNvGrpSpPr/>
            <p:nvPr/>
          </p:nvGrpSpPr>
          <p:grpSpPr>
            <a:xfrm>
              <a:off x="9567675" y="2764933"/>
              <a:ext cx="203200" cy="763006"/>
              <a:chOff x="9238745" y="3881194"/>
              <a:chExt cx="203200" cy="763006"/>
            </a:xfrm>
          </p:grpSpPr>
          <p:sp>
            <p:nvSpPr>
              <p:cNvPr id="721" name="Textfeld 720">
                <a:extLst>
                  <a:ext uri="{FF2B5EF4-FFF2-40B4-BE49-F238E27FC236}">
                    <a16:creationId xmlns:a16="http://schemas.microsoft.com/office/drawing/2014/main" id="{05B38FF8-2F31-4AF3-845B-8F40CB6ECD07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722" name="Textfeld 721">
                <a:extLst>
                  <a:ext uri="{FF2B5EF4-FFF2-40B4-BE49-F238E27FC236}">
                    <a16:creationId xmlns:a16="http://schemas.microsoft.com/office/drawing/2014/main" id="{7A569B96-FB30-4888-A6BC-734B23AD7A52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723" name="Textfeld 722">
                <a:extLst>
                  <a:ext uri="{FF2B5EF4-FFF2-40B4-BE49-F238E27FC236}">
                    <a16:creationId xmlns:a16="http://schemas.microsoft.com/office/drawing/2014/main" id="{EE118CD4-ACD7-4D5B-8980-865E5F727317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1</a:t>
                </a:r>
                <a:endParaRPr lang="en-GB" sz="600" dirty="0"/>
              </a:p>
            </p:txBody>
          </p:sp>
          <p:sp>
            <p:nvSpPr>
              <p:cNvPr id="724" name="Textfeld 723">
                <a:extLst>
                  <a:ext uri="{FF2B5EF4-FFF2-40B4-BE49-F238E27FC236}">
                    <a16:creationId xmlns:a16="http://schemas.microsoft.com/office/drawing/2014/main" id="{8016C828-9162-4F41-AD8A-1C55B85F5F6E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1</a:t>
                </a:r>
                <a:endParaRPr lang="en-GB" sz="600" dirty="0"/>
              </a:p>
            </p:txBody>
          </p:sp>
          <p:sp>
            <p:nvSpPr>
              <p:cNvPr id="725" name="Textfeld 724">
                <a:extLst>
                  <a:ext uri="{FF2B5EF4-FFF2-40B4-BE49-F238E27FC236}">
                    <a16:creationId xmlns:a16="http://schemas.microsoft.com/office/drawing/2014/main" id="{22629062-2290-4C5D-9878-08EAE8C23D8A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  <p:sp>
            <p:nvSpPr>
              <p:cNvPr id="726" name="Textfeld 725">
                <a:extLst>
                  <a:ext uri="{FF2B5EF4-FFF2-40B4-BE49-F238E27FC236}">
                    <a16:creationId xmlns:a16="http://schemas.microsoft.com/office/drawing/2014/main" id="{6E655C53-B3B0-40F6-80A0-F12265B5FAFF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600" dirty="0"/>
                  <a:t>0</a:t>
                </a:r>
                <a:endParaRPr lang="en-GB" sz="600" dirty="0"/>
              </a:p>
            </p:txBody>
          </p:sp>
        </p:grpSp>
      </p:grpSp>
      <p:grpSp>
        <p:nvGrpSpPr>
          <p:cNvPr id="763" name="Gruppieren 762">
            <a:extLst>
              <a:ext uri="{FF2B5EF4-FFF2-40B4-BE49-F238E27FC236}">
                <a16:creationId xmlns:a16="http://schemas.microsoft.com/office/drawing/2014/main" id="{1B3965A1-3216-44DC-897C-8AE820DAC972}"/>
              </a:ext>
            </a:extLst>
          </p:cNvPr>
          <p:cNvGrpSpPr/>
          <p:nvPr/>
        </p:nvGrpSpPr>
        <p:grpSpPr>
          <a:xfrm>
            <a:off x="6660362" y="4805532"/>
            <a:ext cx="1528155" cy="736864"/>
            <a:chOff x="9775954" y="2779347"/>
            <a:chExt cx="1528155" cy="736864"/>
          </a:xfrm>
        </p:grpSpPr>
        <p:grpSp>
          <p:nvGrpSpPr>
            <p:cNvPr id="764" name="Gruppieren 763">
              <a:extLst>
                <a:ext uri="{FF2B5EF4-FFF2-40B4-BE49-F238E27FC236}">
                  <a16:creationId xmlns:a16="http://schemas.microsoft.com/office/drawing/2014/main" id="{2A67F738-BCDA-4BFE-99E4-FC7B9D166968}"/>
                </a:ext>
              </a:extLst>
            </p:cNvPr>
            <p:cNvGrpSpPr/>
            <p:nvPr/>
          </p:nvGrpSpPr>
          <p:grpSpPr>
            <a:xfrm>
              <a:off x="9775954" y="2779347"/>
              <a:ext cx="288000" cy="732228"/>
              <a:chOff x="9238745" y="3881194"/>
              <a:chExt cx="203200" cy="732228"/>
            </a:xfrm>
          </p:grpSpPr>
          <p:sp>
            <p:nvSpPr>
              <p:cNvPr id="807" name="Textfeld 806">
                <a:extLst>
                  <a:ext uri="{FF2B5EF4-FFF2-40B4-BE49-F238E27FC236}">
                    <a16:creationId xmlns:a16="http://schemas.microsoft.com/office/drawing/2014/main" id="{42048886-F61D-4FD7-ADBA-B1535D8DA8CA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0.21</a:t>
                </a:r>
                <a:endParaRPr lang="en-GB" sz="400" dirty="0"/>
              </a:p>
            </p:txBody>
          </p:sp>
          <p:sp>
            <p:nvSpPr>
              <p:cNvPr id="808" name="Textfeld 807">
                <a:extLst>
                  <a:ext uri="{FF2B5EF4-FFF2-40B4-BE49-F238E27FC236}">
                    <a16:creationId xmlns:a16="http://schemas.microsoft.com/office/drawing/2014/main" id="{AC33B868-89A9-466D-908E-A1A4E022AA7B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0.18</a:t>
                </a:r>
                <a:endParaRPr lang="en-GB" sz="400" dirty="0"/>
              </a:p>
            </p:txBody>
          </p:sp>
          <p:sp>
            <p:nvSpPr>
              <p:cNvPr id="809" name="Textfeld 808">
                <a:extLst>
                  <a:ext uri="{FF2B5EF4-FFF2-40B4-BE49-F238E27FC236}">
                    <a16:creationId xmlns:a16="http://schemas.microsoft.com/office/drawing/2014/main" id="{BA54FADB-5302-4EB1-A065-0446353EE5A0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0.16</a:t>
                </a:r>
                <a:endParaRPr lang="en-GB" sz="400" dirty="0"/>
              </a:p>
            </p:txBody>
          </p:sp>
          <p:sp>
            <p:nvSpPr>
              <p:cNvPr id="810" name="Textfeld 809">
                <a:extLst>
                  <a:ext uri="{FF2B5EF4-FFF2-40B4-BE49-F238E27FC236}">
                    <a16:creationId xmlns:a16="http://schemas.microsoft.com/office/drawing/2014/main" id="{34BA4115-02EE-4BEF-A8A4-45E70291BB61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0.12</a:t>
                </a:r>
                <a:endParaRPr lang="en-GB" sz="400" dirty="0"/>
              </a:p>
            </p:txBody>
          </p:sp>
          <p:sp>
            <p:nvSpPr>
              <p:cNvPr id="811" name="Textfeld 810">
                <a:extLst>
                  <a:ext uri="{FF2B5EF4-FFF2-40B4-BE49-F238E27FC236}">
                    <a16:creationId xmlns:a16="http://schemas.microsoft.com/office/drawing/2014/main" id="{BE73DD8D-795B-4CF2-95B5-2F1B2E0B5EF5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0.11</a:t>
                </a:r>
                <a:endParaRPr lang="en-GB" sz="400" dirty="0"/>
              </a:p>
            </p:txBody>
          </p:sp>
          <p:sp>
            <p:nvSpPr>
              <p:cNvPr id="812" name="Textfeld 811">
                <a:extLst>
                  <a:ext uri="{FF2B5EF4-FFF2-40B4-BE49-F238E27FC236}">
                    <a16:creationId xmlns:a16="http://schemas.microsoft.com/office/drawing/2014/main" id="{641E97DD-E481-4029-805B-6F252390B6B2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0.55</a:t>
                </a:r>
                <a:endParaRPr lang="en-GB" sz="400" dirty="0"/>
              </a:p>
            </p:txBody>
          </p:sp>
        </p:grpSp>
        <p:grpSp>
          <p:nvGrpSpPr>
            <p:cNvPr id="765" name="Gruppieren 764">
              <a:extLst>
                <a:ext uri="{FF2B5EF4-FFF2-40B4-BE49-F238E27FC236}">
                  <a16:creationId xmlns:a16="http://schemas.microsoft.com/office/drawing/2014/main" id="{187B2B5F-4EEB-4A7B-ADE9-B3560538517A}"/>
                </a:ext>
              </a:extLst>
            </p:cNvPr>
            <p:cNvGrpSpPr/>
            <p:nvPr/>
          </p:nvGrpSpPr>
          <p:grpSpPr>
            <a:xfrm>
              <a:off x="9988679" y="2779347"/>
              <a:ext cx="288000" cy="732228"/>
              <a:chOff x="9238745" y="3881194"/>
              <a:chExt cx="203200" cy="732228"/>
            </a:xfrm>
          </p:grpSpPr>
          <p:sp>
            <p:nvSpPr>
              <p:cNvPr id="801" name="Textfeld 800">
                <a:extLst>
                  <a:ext uri="{FF2B5EF4-FFF2-40B4-BE49-F238E27FC236}">
                    <a16:creationId xmlns:a16="http://schemas.microsoft.com/office/drawing/2014/main" id="{53274893-F83E-4D32-822E-680F106BC1FB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0.26</a:t>
                </a:r>
                <a:endParaRPr lang="en-GB" sz="400" dirty="0"/>
              </a:p>
            </p:txBody>
          </p:sp>
          <p:sp>
            <p:nvSpPr>
              <p:cNvPr id="802" name="Textfeld 801">
                <a:extLst>
                  <a:ext uri="{FF2B5EF4-FFF2-40B4-BE49-F238E27FC236}">
                    <a16:creationId xmlns:a16="http://schemas.microsoft.com/office/drawing/2014/main" id="{C1D3C1AB-21C8-4E9E-AF2E-C14D9585D12E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0.6</a:t>
                </a:r>
              </a:p>
            </p:txBody>
          </p:sp>
          <p:sp>
            <p:nvSpPr>
              <p:cNvPr id="803" name="Textfeld 802">
                <a:extLst>
                  <a:ext uri="{FF2B5EF4-FFF2-40B4-BE49-F238E27FC236}">
                    <a16:creationId xmlns:a16="http://schemas.microsoft.com/office/drawing/2014/main" id="{C0888B76-146C-4B4D-AAEE-130DD948C7A0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0.59</a:t>
                </a:r>
                <a:endParaRPr lang="en-GB" sz="400" dirty="0"/>
              </a:p>
            </p:txBody>
          </p:sp>
          <p:sp>
            <p:nvSpPr>
              <p:cNvPr id="804" name="Textfeld 803">
                <a:extLst>
                  <a:ext uri="{FF2B5EF4-FFF2-40B4-BE49-F238E27FC236}">
                    <a16:creationId xmlns:a16="http://schemas.microsoft.com/office/drawing/2014/main" id="{E4B1780D-A245-4C09-8BA0-5F6004C4238F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0.36</a:t>
                </a:r>
                <a:endParaRPr lang="en-GB" sz="400" dirty="0"/>
              </a:p>
            </p:txBody>
          </p:sp>
          <p:sp>
            <p:nvSpPr>
              <p:cNvPr id="805" name="Textfeld 804">
                <a:extLst>
                  <a:ext uri="{FF2B5EF4-FFF2-40B4-BE49-F238E27FC236}">
                    <a16:creationId xmlns:a16="http://schemas.microsoft.com/office/drawing/2014/main" id="{ADCA9325-E61C-46F7-8A32-FEBED424F569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0.15</a:t>
                </a:r>
                <a:endParaRPr lang="en-GB" sz="400" dirty="0"/>
              </a:p>
            </p:txBody>
          </p:sp>
          <p:sp>
            <p:nvSpPr>
              <p:cNvPr id="806" name="Textfeld 805">
                <a:extLst>
                  <a:ext uri="{FF2B5EF4-FFF2-40B4-BE49-F238E27FC236}">
                    <a16:creationId xmlns:a16="http://schemas.microsoft.com/office/drawing/2014/main" id="{B7A04D42-7A04-422E-999F-B76E381B6257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0.59</a:t>
                </a:r>
                <a:endParaRPr lang="en-GB" sz="400" dirty="0"/>
              </a:p>
            </p:txBody>
          </p:sp>
        </p:grpSp>
        <p:grpSp>
          <p:nvGrpSpPr>
            <p:cNvPr id="766" name="Gruppieren 765">
              <a:extLst>
                <a:ext uri="{FF2B5EF4-FFF2-40B4-BE49-F238E27FC236}">
                  <a16:creationId xmlns:a16="http://schemas.microsoft.com/office/drawing/2014/main" id="{AD9A9FE5-4CE6-415D-9233-1C29343B9911}"/>
                </a:ext>
              </a:extLst>
            </p:cNvPr>
            <p:cNvGrpSpPr/>
            <p:nvPr/>
          </p:nvGrpSpPr>
          <p:grpSpPr>
            <a:xfrm>
              <a:off x="10200134" y="2779347"/>
              <a:ext cx="288000" cy="732228"/>
              <a:chOff x="9238745" y="3881194"/>
              <a:chExt cx="203200" cy="732228"/>
            </a:xfrm>
          </p:grpSpPr>
          <p:sp>
            <p:nvSpPr>
              <p:cNvPr id="795" name="Textfeld 794">
                <a:extLst>
                  <a:ext uri="{FF2B5EF4-FFF2-40B4-BE49-F238E27FC236}">
                    <a16:creationId xmlns:a16="http://schemas.microsoft.com/office/drawing/2014/main" id="{5D390880-A392-4AF1-BB66-854B8C9468EF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0.36</a:t>
                </a:r>
                <a:endParaRPr lang="en-GB" sz="400" dirty="0"/>
              </a:p>
            </p:txBody>
          </p:sp>
          <p:sp>
            <p:nvSpPr>
              <p:cNvPr id="796" name="Textfeld 795">
                <a:extLst>
                  <a:ext uri="{FF2B5EF4-FFF2-40B4-BE49-F238E27FC236}">
                    <a16:creationId xmlns:a16="http://schemas.microsoft.com/office/drawing/2014/main" id="{D75EF8B5-095B-4FF0-9DF7-220A4603DD08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0.16</a:t>
                </a:r>
                <a:endParaRPr lang="en-GB" sz="400" dirty="0"/>
              </a:p>
            </p:txBody>
          </p:sp>
          <p:sp>
            <p:nvSpPr>
              <p:cNvPr id="797" name="Textfeld 796">
                <a:extLst>
                  <a:ext uri="{FF2B5EF4-FFF2-40B4-BE49-F238E27FC236}">
                    <a16:creationId xmlns:a16="http://schemas.microsoft.com/office/drawing/2014/main" id="{188719A1-57E3-46B0-BF7F-33F6845C3898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0.05</a:t>
                </a:r>
                <a:endParaRPr lang="en-GB" sz="400" dirty="0"/>
              </a:p>
            </p:txBody>
          </p:sp>
          <p:sp>
            <p:nvSpPr>
              <p:cNvPr id="798" name="Textfeld 797">
                <a:extLst>
                  <a:ext uri="{FF2B5EF4-FFF2-40B4-BE49-F238E27FC236}">
                    <a16:creationId xmlns:a16="http://schemas.microsoft.com/office/drawing/2014/main" id="{CA5A1FED-FF90-4B40-B17C-49A575B74A75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0.18</a:t>
                </a:r>
                <a:endParaRPr lang="en-GB" sz="400" dirty="0"/>
              </a:p>
            </p:txBody>
          </p:sp>
          <p:sp>
            <p:nvSpPr>
              <p:cNvPr id="799" name="Textfeld 798">
                <a:extLst>
                  <a:ext uri="{FF2B5EF4-FFF2-40B4-BE49-F238E27FC236}">
                    <a16:creationId xmlns:a16="http://schemas.microsoft.com/office/drawing/2014/main" id="{13A9E00C-3028-499F-B298-CC38162B599B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0.22</a:t>
                </a:r>
                <a:endParaRPr lang="en-GB" sz="400" dirty="0"/>
              </a:p>
            </p:txBody>
          </p:sp>
          <p:sp>
            <p:nvSpPr>
              <p:cNvPr id="800" name="Textfeld 799">
                <a:extLst>
                  <a:ext uri="{FF2B5EF4-FFF2-40B4-BE49-F238E27FC236}">
                    <a16:creationId xmlns:a16="http://schemas.microsoft.com/office/drawing/2014/main" id="{9E6E6A67-B886-4511-9455-DCE2F3E75151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0.12</a:t>
                </a:r>
                <a:endParaRPr lang="en-GB" sz="400" dirty="0"/>
              </a:p>
            </p:txBody>
          </p:sp>
        </p:grpSp>
        <p:grpSp>
          <p:nvGrpSpPr>
            <p:cNvPr id="767" name="Gruppieren 766">
              <a:extLst>
                <a:ext uri="{FF2B5EF4-FFF2-40B4-BE49-F238E27FC236}">
                  <a16:creationId xmlns:a16="http://schemas.microsoft.com/office/drawing/2014/main" id="{A8F896D4-3C93-4C0A-BBF5-C2C3591D1210}"/>
                </a:ext>
              </a:extLst>
            </p:cNvPr>
            <p:cNvGrpSpPr/>
            <p:nvPr/>
          </p:nvGrpSpPr>
          <p:grpSpPr>
            <a:xfrm>
              <a:off x="10388729" y="2779347"/>
              <a:ext cx="288000" cy="732228"/>
              <a:chOff x="9238745" y="3881194"/>
              <a:chExt cx="203200" cy="732228"/>
            </a:xfrm>
          </p:grpSpPr>
          <p:sp>
            <p:nvSpPr>
              <p:cNvPr id="789" name="Textfeld 788">
                <a:extLst>
                  <a:ext uri="{FF2B5EF4-FFF2-40B4-BE49-F238E27FC236}">
                    <a16:creationId xmlns:a16="http://schemas.microsoft.com/office/drawing/2014/main" id="{7506AD1C-E540-4DBB-A74B-1EBA7B5839F1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0.39</a:t>
                </a:r>
                <a:endParaRPr lang="en-GB" sz="400" dirty="0"/>
              </a:p>
            </p:txBody>
          </p:sp>
          <p:sp>
            <p:nvSpPr>
              <p:cNvPr id="790" name="Textfeld 789">
                <a:extLst>
                  <a:ext uri="{FF2B5EF4-FFF2-40B4-BE49-F238E27FC236}">
                    <a16:creationId xmlns:a16="http://schemas.microsoft.com/office/drawing/2014/main" id="{586887BE-D94A-4A44-9FCC-D096934C8DFD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0.8</a:t>
                </a:r>
                <a:endParaRPr lang="en-GB" sz="400" dirty="0"/>
              </a:p>
            </p:txBody>
          </p:sp>
          <p:sp>
            <p:nvSpPr>
              <p:cNvPr id="791" name="Textfeld 790">
                <a:extLst>
                  <a:ext uri="{FF2B5EF4-FFF2-40B4-BE49-F238E27FC236}">
                    <a16:creationId xmlns:a16="http://schemas.microsoft.com/office/drawing/2014/main" id="{B320A5EF-17DA-47D4-9DF0-E2A69B072316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0.66</a:t>
                </a:r>
                <a:endParaRPr lang="en-GB" sz="400" dirty="0"/>
              </a:p>
            </p:txBody>
          </p:sp>
          <p:sp>
            <p:nvSpPr>
              <p:cNvPr id="792" name="Textfeld 791">
                <a:extLst>
                  <a:ext uri="{FF2B5EF4-FFF2-40B4-BE49-F238E27FC236}">
                    <a16:creationId xmlns:a16="http://schemas.microsoft.com/office/drawing/2014/main" id="{8E8783DF-DFD5-4AFA-BAC5-9FA077945E38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0.12</a:t>
                </a:r>
                <a:endParaRPr lang="en-GB" sz="400" dirty="0"/>
              </a:p>
            </p:txBody>
          </p:sp>
          <p:sp>
            <p:nvSpPr>
              <p:cNvPr id="793" name="Textfeld 792">
                <a:extLst>
                  <a:ext uri="{FF2B5EF4-FFF2-40B4-BE49-F238E27FC236}">
                    <a16:creationId xmlns:a16="http://schemas.microsoft.com/office/drawing/2014/main" id="{E21D08A4-4396-46AB-B688-9C16CECB832F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0.58</a:t>
                </a:r>
                <a:endParaRPr lang="en-GB" sz="400" dirty="0"/>
              </a:p>
            </p:txBody>
          </p:sp>
          <p:sp>
            <p:nvSpPr>
              <p:cNvPr id="794" name="Textfeld 793">
                <a:extLst>
                  <a:ext uri="{FF2B5EF4-FFF2-40B4-BE49-F238E27FC236}">
                    <a16:creationId xmlns:a16="http://schemas.microsoft.com/office/drawing/2014/main" id="{DB9400CD-D726-452E-A1FA-C2C79646375B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0.78</a:t>
                </a:r>
                <a:endParaRPr lang="en-GB" sz="400" dirty="0"/>
              </a:p>
            </p:txBody>
          </p:sp>
        </p:grpSp>
        <p:grpSp>
          <p:nvGrpSpPr>
            <p:cNvPr id="768" name="Gruppieren 767">
              <a:extLst>
                <a:ext uri="{FF2B5EF4-FFF2-40B4-BE49-F238E27FC236}">
                  <a16:creationId xmlns:a16="http://schemas.microsoft.com/office/drawing/2014/main" id="{358E48F3-46A0-4EEC-B620-57807A536655}"/>
                </a:ext>
              </a:extLst>
            </p:cNvPr>
            <p:cNvGrpSpPr/>
            <p:nvPr/>
          </p:nvGrpSpPr>
          <p:grpSpPr>
            <a:xfrm>
              <a:off x="10601454" y="2779347"/>
              <a:ext cx="288000" cy="732228"/>
              <a:chOff x="9238745" y="3881194"/>
              <a:chExt cx="203200" cy="732228"/>
            </a:xfrm>
          </p:grpSpPr>
          <p:sp>
            <p:nvSpPr>
              <p:cNvPr id="783" name="Textfeld 782">
                <a:extLst>
                  <a:ext uri="{FF2B5EF4-FFF2-40B4-BE49-F238E27FC236}">
                    <a16:creationId xmlns:a16="http://schemas.microsoft.com/office/drawing/2014/main" id="{DB63A2CC-5771-4377-A19D-108BEF5BD0C9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0.44</a:t>
                </a:r>
                <a:endParaRPr lang="en-GB" sz="400" dirty="0"/>
              </a:p>
            </p:txBody>
          </p:sp>
          <p:sp>
            <p:nvSpPr>
              <p:cNvPr id="784" name="Textfeld 783">
                <a:extLst>
                  <a:ext uri="{FF2B5EF4-FFF2-40B4-BE49-F238E27FC236}">
                    <a16:creationId xmlns:a16="http://schemas.microsoft.com/office/drawing/2014/main" id="{B530CA29-72C3-44AB-BD7E-A9BFEA84E4C5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0.26</a:t>
                </a:r>
                <a:endParaRPr lang="en-GB" sz="400" dirty="0"/>
              </a:p>
            </p:txBody>
          </p:sp>
          <p:sp>
            <p:nvSpPr>
              <p:cNvPr id="785" name="Textfeld 784">
                <a:extLst>
                  <a:ext uri="{FF2B5EF4-FFF2-40B4-BE49-F238E27FC236}">
                    <a16:creationId xmlns:a16="http://schemas.microsoft.com/office/drawing/2014/main" id="{069FB2C5-86F3-47C4-B212-4BD108A2A84D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0.2</a:t>
                </a:r>
                <a:endParaRPr lang="en-GB" sz="400" dirty="0"/>
              </a:p>
            </p:txBody>
          </p:sp>
          <p:sp>
            <p:nvSpPr>
              <p:cNvPr id="786" name="Textfeld 785">
                <a:extLst>
                  <a:ext uri="{FF2B5EF4-FFF2-40B4-BE49-F238E27FC236}">
                    <a16:creationId xmlns:a16="http://schemas.microsoft.com/office/drawing/2014/main" id="{DDBF15C4-D58B-4F3E-AEEA-D1460079AA9F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0.55</a:t>
                </a:r>
                <a:endParaRPr lang="en-GB" sz="400" dirty="0"/>
              </a:p>
            </p:txBody>
          </p:sp>
          <p:sp>
            <p:nvSpPr>
              <p:cNvPr id="787" name="Textfeld 786">
                <a:extLst>
                  <a:ext uri="{FF2B5EF4-FFF2-40B4-BE49-F238E27FC236}">
                    <a16:creationId xmlns:a16="http://schemas.microsoft.com/office/drawing/2014/main" id="{BDAA8D7D-3DE4-487C-B83E-F2A54CCA6407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0.87</a:t>
                </a:r>
                <a:endParaRPr lang="en-GB" sz="400" dirty="0"/>
              </a:p>
            </p:txBody>
          </p:sp>
          <p:sp>
            <p:nvSpPr>
              <p:cNvPr id="788" name="Textfeld 787">
                <a:extLst>
                  <a:ext uri="{FF2B5EF4-FFF2-40B4-BE49-F238E27FC236}">
                    <a16:creationId xmlns:a16="http://schemas.microsoft.com/office/drawing/2014/main" id="{E26C6D2A-AA70-4367-BED0-EEC840D160F6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0.76</a:t>
                </a:r>
                <a:endParaRPr lang="en-GB" sz="400" dirty="0"/>
              </a:p>
            </p:txBody>
          </p:sp>
        </p:grpSp>
        <p:grpSp>
          <p:nvGrpSpPr>
            <p:cNvPr id="769" name="Gruppieren 768">
              <a:extLst>
                <a:ext uri="{FF2B5EF4-FFF2-40B4-BE49-F238E27FC236}">
                  <a16:creationId xmlns:a16="http://schemas.microsoft.com/office/drawing/2014/main" id="{526038D8-AFF5-437F-B8F3-3BDA7012C240}"/>
                </a:ext>
              </a:extLst>
            </p:cNvPr>
            <p:cNvGrpSpPr/>
            <p:nvPr/>
          </p:nvGrpSpPr>
          <p:grpSpPr>
            <a:xfrm>
              <a:off x="10812909" y="2779347"/>
              <a:ext cx="288000" cy="732228"/>
              <a:chOff x="9238745" y="3881194"/>
              <a:chExt cx="203200" cy="732228"/>
            </a:xfrm>
          </p:grpSpPr>
          <p:sp>
            <p:nvSpPr>
              <p:cNvPr id="777" name="Textfeld 776">
                <a:extLst>
                  <a:ext uri="{FF2B5EF4-FFF2-40B4-BE49-F238E27FC236}">
                    <a16:creationId xmlns:a16="http://schemas.microsoft.com/office/drawing/2014/main" id="{3682843C-CED8-4353-A6AF-B359F2AF2F44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0.75</a:t>
                </a:r>
                <a:endParaRPr lang="en-GB" sz="400" dirty="0"/>
              </a:p>
            </p:txBody>
          </p:sp>
          <p:sp>
            <p:nvSpPr>
              <p:cNvPr id="778" name="Textfeld 777">
                <a:extLst>
                  <a:ext uri="{FF2B5EF4-FFF2-40B4-BE49-F238E27FC236}">
                    <a16:creationId xmlns:a16="http://schemas.microsoft.com/office/drawing/2014/main" id="{C6E2B526-9BB5-4FD5-982C-64BB7BB711FC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0.64</a:t>
                </a:r>
                <a:endParaRPr lang="en-GB" sz="400" dirty="0"/>
              </a:p>
            </p:txBody>
          </p:sp>
          <p:sp>
            <p:nvSpPr>
              <p:cNvPr id="779" name="Textfeld 778">
                <a:extLst>
                  <a:ext uri="{FF2B5EF4-FFF2-40B4-BE49-F238E27FC236}">
                    <a16:creationId xmlns:a16="http://schemas.microsoft.com/office/drawing/2014/main" id="{3F9ED2DD-528B-4A31-A61F-B68FD8F2EE42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0.68</a:t>
                </a:r>
                <a:endParaRPr lang="en-GB" sz="400" dirty="0"/>
              </a:p>
            </p:txBody>
          </p:sp>
          <p:sp>
            <p:nvSpPr>
              <p:cNvPr id="780" name="Textfeld 779">
                <a:extLst>
                  <a:ext uri="{FF2B5EF4-FFF2-40B4-BE49-F238E27FC236}">
                    <a16:creationId xmlns:a16="http://schemas.microsoft.com/office/drawing/2014/main" id="{45B2D743-89B7-4C70-B924-0601798ADA1F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0.17</a:t>
                </a:r>
                <a:endParaRPr lang="en-GB" sz="400" dirty="0"/>
              </a:p>
            </p:txBody>
          </p:sp>
          <p:sp>
            <p:nvSpPr>
              <p:cNvPr id="781" name="Textfeld 780">
                <a:extLst>
                  <a:ext uri="{FF2B5EF4-FFF2-40B4-BE49-F238E27FC236}">
                    <a16:creationId xmlns:a16="http://schemas.microsoft.com/office/drawing/2014/main" id="{EF7B404C-FA0F-4510-9B60-95B0747AE952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0.16</a:t>
                </a:r>
                <a:endParaRPr lang="en-GB" sz="400" dirty="0"/>
              </a:p>
            </p:txBody>
          </p:sp>
          <p:sp>
            <p:nvSpPr>
              <p:cNvPr id="782" name="Textfeld 781">
                <a:extLst>
                  <a:ext uri="{FF2B5EF4-FFF2-40B4-BE49-F238E27FC236}">
                    <a16:creationId xmlns:a16="http://schemas.microsoft.com/office/drawing/2014/main" id="{B497753D-84D5-4883-A590-27A58CCE3E0D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0.37</a:t>
                </a:r>
                <a:endParaRPr lang="en-GB" sz="400" dirty="0"/>
              </a:p>
            </p:txBody>
          </p:sp>
        </p:grpSp>
        <p:grpSp>
          <p:nvGrpSpPr>
            <p:cNvPr id="770" name="Gruppieren 769">
              <a:extLst>
                <a:ext uri="{FF2B5EF4-FFF2-40B4-BE49-F238E27FC236}">
                  <a16:creationId xmlns:a16="http://schemas.microsoft.com/office/drawing/2014/main" id="{21D16C02-28F8-4AE9-96B2-27A3026558C4}"/>
                </a:ext>
              </a:extLst>
            </p:cNvPr>
            <p:cNvGrpSpPr/>
            <p:nvPr/>
          </p:nvGrpSpPr>
          <p:grpSpPr>
            <a:xfrm>
              <a:off x="11016109" y="2783983"/>
              <a:ext cx="288000" cy="732228"/>
              <a:chOff x="9238745" y="3881194"/>
              <a:chExt cx="203200" cy="732228"/>
            </a:xfrm>
          </p:grpSpPr>
          <p:sp>
            <p:nvSpPr>
              <p:cNvPr id="771" name="Textfeld 770">
                <a:extLst>
                  <a:ext uri="{FF2B5EF4-FFF2-40B4-BE49-F238E27FC236}">
                    <a16:creationId xmlns:a16="http://schemas.microsoft.com/office/drawing/2014/main" id="{44CA6E00-77B7-43BB-9DE6-235BEDCD0554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0.13</a:t>
                </a:r>
                <a:endParaRPr lang="en-GB" sz="400" dirty="0"/>
              </a:p>
            </p:txBody>
          </p:sp>
          <p:sp>
            <p:nvSpPr>
              <p:cNvPr id="772" name="Textfeld 771">
                <a:extLst>
                  <a:ext uri="{FF2B5EF4-FFF2-40B4-BE49-F238E27FC236}">
                    <a16:creationId xmlns:a16="http://schemas.microsoft.com/office/drawing/2014/main" id="{F58094D1-034C-4BDA-9198-48C2AD6726A3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0.18</a:t>
                </a:r>
                <a:endParaRPr lang="en-GB" sz="400" dirty="0"/>
              </a:p>
            </p:txBody>
          </p:sp>
          <p:sp>
            <p:nvSpPr>
              <p:cNvPr id="773" name="Textfeld 772">
                <a:extLst>
                  <a:ext uri="{FF2B5EF4-FFF2-40B4-BE49-F238E27FC236}">
                    <a16:creationId xmlns:a16="http://schemas.microsoft.com/office/drawing/2014/main" id="{BD7C74AC-73CF-4C0E-BD08-CB50D1ACFA48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0.89</a:t>
                </a:r>
                <a:endParaRPr lang="en-GB" sz="400" dirty="0"/>
              </a:p>
            </p:txBody>
          </p:sp>
          <p:sp>
            <p:nvSpPr>
              <p:cNvPr id="774" name="Textfeld 773">
                <a:extLst>
                  <a:ext uri="{FF2B5EF4-FFF2-40B4-BE49-F238E27FC236}">
                    <a16:creationId xmlns:a16="http://schemas.microsoft.com/office/drawing/2014/main" id="{7F394245-36AD-4357-8369-44F0428C9074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0.9</a:t>
                </a:r>
                <a:endParaRPr lang="en-GB" sz="400" dirty="0"/>
              </a:p>
            </p:txBody>
          </p:sp>
          <p:sp>
            <p:nvSpPr>
              <p:cNvPr id="775" name="Textfeld 774">
                <a:extLst>
                  <a:ext uri="{FF2B5EF4-FFF2-40B4-BE49-F238E27FC236}">
                    <a16:creationId xmlns:a16="http://schemas.microsoft.com/office/drawing/2014/main" id="{F52C47FB-1C59-4C89-9130-9EF13AF66968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0.33</a:t>
                </a:r>
                <a:endParaRPr lang="en-GB" sz="400" dirty="0"/>
              </a:p>
            </p:txBody>
          </p:sp>
          <p:sp>
            <p:nvSpPr>
              <p:cNvPr id="776" name="Textfeld 775">
                <a:extLst>
                  <a:ext uri="{FF2B5EF4-FFF2-40B4-BE49-F238E27FC236}">
                    <a16:creationId xmlns:a16="http://schemas.microsoft.com/office/drawing/2014/main" id="{1AAB3223-F970-4734-8EEE-E2763BED68CC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0.19</a:t>
                </a:r>
                <a:endParaRPr lang="en-GB" sz="400" dirty="0"/>
              </a:p>
            </p:txBody>
          </p:sp>
        </p:grpSp>
      </p:grpSp>
      <p:graphicFrame>
        <p:nvGraphicFramePr>
          <p:cNvPr id="813" name="Tabelle 812">
            <a:extLst>
              <a:ext uri="{FF2B5EF4-FFF2-40B4-BE49-F238E27FC236}">
                <a16:creationId xmlns:a16="http://schemas.microsoft.com/office/drawing/2014/main" id="{F645F903-122E-40C9-B91F-8FD527FEA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309964"/>
              </p:ext>
            </p:extLst>
          </p:nvPr>
        </p:nvGraphicFramePr>
        <p:xfrm>
          <a:off x="3789600" y="4821189"/>
          <a:ext cx="1457960" cy="70104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029695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5273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21134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366377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9322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80159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6010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CH" sz="100" kern="1200" spc="-3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04445465</a:t>
                      </a:r>
                      <a:endParaRPr lang="en-GB" sz="100" kern="1200" spc="-3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25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379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090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427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123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" spc="-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990672"/>
                  </a:ext>
                </a:extLst>
              </a:tr>
            </a:tbl>
          </a:graphicData>
        </a:graphic>
      </p:graphicFrame>
      <p:grpSp>
        <p:nvGrpSpPr>
          <p:cNvPr id="814" name="Gruppieren 813">
            <a:extLst>
              <a:ext uri="{FF2B5EF4-FFF2-40B4-BE49-F238E27FC236}">
                <a16:creationId xmlns:a16="http://schemas.microsoft.com/office/drawing/2014/main" id="{68464DD4-F060-431B-89CD-B079F9D69AC6}"/>
              </a:ext>
            </a:extLst>
          </p:cNvPr>
          <p:cNvGrpSpPr/>
          <p:nvPr/>
        </p:nvGrpSpPr>
        <p:grpSpPr>
          <a:xfrm>
            <a:off x="3766568" y="4800896"/>
            <a:ext cx="1528146" cy="736864"/>
            <a:chOff x="9775954" y="2779347"/>
            <a:chExt cx="1528146" cy="736864"/>
          </a:xfrm>
        </p:grpSpPr>
        <p:grpSp>
          <p:nvGrpSpPr>
            <p:cNvPr id="815" name="Gruppieren 814">
              <a:extLst>
                <a:ext uri="{FF2B5EF4-FFF2-40B4-BE49-F238E27FC236}">
                  <a16:creationId xmlns:a16="http://schemas.microsoft.com/office/drawing/2014/main" id="{D92F0DED-B351-4068-88DF-8FA3A15EED24}"/>
                </a:ext>
              </a:extLst>
            </p:cNvPr>
            <p:cNvGrpSpPr/>
            <p:nvPr/>
          </p:nvGrpSpPr>
          <p:grpSpPr>
            <a:xfrm>
              <a:off x="9775954" y="2779347"/>
              <a:ext cx="288000" cy="732228"/>
              <a:chOff x="9238745" y="3881194"/>
              <a:chExt cx="203200" cy="732228"/>
            </a:xfrm>
          </p:grpSpPr>
          <p:sp>
            <p:nvSpPr>
              <p:cNvPr id="858" name="Textfeld 857">
                <a:extLst>
                  <a:ext uri="{FF2B5EF4-FFF2-40B4-BE49-F238E27FC236}">
                    <a16:creationId xmlns:a16="http://schemas.microsoft.com/office/drawing/2014/main" id="{A7F87CB8-A141-4EA9-918B-AD9FBE77439E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0.04</a:t>
                </a:r>
                <a:endParaRPr lang="en-GB" sz="400" dirty="0"/>
              </a:p>
            </p:txBody>
          </p:sp>
          <p:sp>
            <p:nvSpPr>
              <p:cNvPr id="859" name="Textfeld 858">
                <a:extLst>
                  <a:ext uri="{FF2B5EF4-FFF2-40B4-BE49-F238E27FC236}">
                    <a16:creationId xmlns:a16="http://schemas.microsoft.com/office/drawing/2014/main" id="{845B21E2-EF3A-4EBE-9524-FDC67EDDB394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0.12</a:t>
                </a:r>
                <a:endParaRPr lang="en-GB" sz="400" dirty="0"/>
              </a:p>
            </p:txBody>
          </p:sp>
          <p:sp>
            <p:nvSpPr>
              <p:cNvPr id="860" name="Textfeld 859">
                <a:extLst>
                  <a:ext uri="{FF2B5EF4-FFF2-40B4-BE49-F238E27FC236}">
                    <a16:creationId xmlns:a16="http://schemas.microsoft.com/office/drawing/2014/main" id="{B05F80F5-23EA-4106-A0D4-9992AB0FA308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0.8</a:t>
                </a:r>
                <a:endParaRPr lang="en-GB" sz="400" dirty="0"/>
              </a:p>
            </p:txBody>
          </p:sp>
          <p:sp>
            <p:nvSpPr>
              <p:cNvPr id="861" name="Textfeld 860">
                <a:extLst>
                  <a:ext uri="{FF2B5EF4-FFF2-40B4-BE49-F238E27FC236}">
                    <a16:creationId xmlns:a16="http://schemas.microsoft.com/office/drawing/2014/main" id="{6E95FCBB-B986-43BD-8161-C4FE16B8306F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0.06</a:t>
                </a:r>
                <a:endParaRPr lang="en-GB" sz="400" dirty="0"/>
              </a:p>
            </p:txBody>
          </p:sp>
          <p:sp>
            <p:nvSpPr>
              <p:cNvPr id="862" name="Textfeld 861">
                <a:extLst>
                  <a:ext uri="{FF2B5EF4-FFF2-40B4-BE49-F238E27FC236}">
                    <a16:creationId xmlns:a16="http://schemas.microsoft.com/office/drawing/2014/main" id="{D800BBE7-0ACD-4E5F-A0BC-2599E1DAE09E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0.05</a:t>
                </a:r>
                <a:endParaRPr lang="en-GB" sz="400" dirty="0"/>
              </a:p>
            </p:txBody>
          </p:sp>
          <p:sp>
            <p:nvSpPr>
              <p:cNvPr id="863" name="Textfeld 862">
                <a:extLst>
                  <a:ext uri="{FF2B5EF4-FFF2-40B4-BE49-F238E27FC236}">
                    <a16:creationId xmlns:a16="http://schemas.microsoft.com/office/drawing/2014/main" id="{1F251FAE-CB3D-4A31-AFC4-B69C5DABC950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1.86</a:t>
                </a:r>
                <a:endParaRPr lang="en-GB" sz="400" dirty="0"/>
              </a:p>
            </p:txBody>
          </p:sp>
        </p:grpSp>
        <p:grpSp>
          <p:nvGrpSpPr>
            <p:cNvPr id="816" name="Gruppieren 815">
              <a:extLst>
                <a:ext uri="{FF2B5EF4-FFF2-40B4-BE49-F238E27FC236}">
                  <a16:creationId xmlns:a16="http://schemas.microsoft.com/office/drawing/2014/main" id="{B7C83396-B8A9-4B7F-878B-DF003D4C9172}"/>
                </a:ext>
              </a:extLst>
            </p:cNvPr>
            <p:cNvGrpSpPr/>
            <p:nvPr/>
          </p:nvGrpSpPr>
          <p:grpSpPr>
            <a:xfrm>
              <a:off x="9988679" y="2779347"/>
              <a:ext cx="288000" cy="732228"/>
              <a:chOff x="9238745" y="3881194"/>
              <a:chExt cx="203200" cy="732228"/>
            </a:xfrm>
          </p:grpSpPr>
          <p:sp>
            <p:nvSpPr>
              <p:cNvPr id="852" name="Textfeld 851">
                <a:extLst>
                  <a:ext uri="{FF2B5EF4-FFF2-40B4-BE49-F238E27FC236}">
                    <a16:creationId xmlns:a16="http://schemas.microsoft.com/office/drawing/2014/main" id="{77857803-466D-48A1-8200-0ECA0F57A0D7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0.11</a:t>
                </a:r>
                <a:endParaRPr lang="en-GB" sz="400" dirty="0"/>
              </a:p>
            </p:txBody>
          </p:sp>
          <p:sp>
            <p:nvSpPr>
              <p:cNvPr id="853" name="Textfeld 852">
                <a:extLst>
                  <a:ext uri="{FF2B5EF4-FFF2-40B4-BE49-F238E27FC236}">
                    <a16:creationId xmlns:a16="http://schemas.microsoft.com/office/drawing/2014/main" id="{09D25CD2-3215-4F97-A34E-661C796C3440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1.45</a:t>
                </a:r>
              </a:p>
            </p:txBody>
          </p:sp>
          <p:sp>
            <p:nvSpPr>
              <p:cNvPr id="854" name="Textfeld 853">
                <a:extLst>
                  <a:ext uri="{FF2B5EF4-FFF2-40B4-BE49-F238E27FC236}">
                    <a16:creationId xmlns:a16="http://schemas.microsoft.com/office/drawing/2014/main" id="{ECE41C2C-3088-4324-8B49-39869AEEE9CD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0.59</a:t>
                </a:r>
                <a:endParaRPr lang="en-GB" sz="400" dirty="0"/>
              </a:p>
            </p:txBody>
          </p:sp>
          <p:sp>
            <p:nvSpPr>
              <p:cNvPr id="855" name="Textfeld 854">
                <a:extLst>
                  <a:ext uri="{FF2B5EF4-FFF2-40B4-BE49-F238E27FC236}">
                    <a16:creationId xmlns:a16="http://schemas.microsoft.com/office/drawing/2014/main" id="{01C08E15-C1B8-4351-95D1-85F9B409FE04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0.03</a:t>
                </a:r>
                <a:endParaRPr lang="en-GB" sz="400" dirty="0"/>
              </a:p>
            </p:txBody>
          </p:sp>
          <p:sp>
            <p:nvSpPr>
              <p:cNvPr id="856" name="Textfeld 855">
                <a:extLst>
                  <a:ext uri="{FF2B5EF4-FFF2-40B4-BE49-F238E27FC236}">
                    <a16:creationId xmlns:a16="http://schemas.microsoft.com/office/drawing/2014/main" id="{85B120C9-F781-46A9-B097-CC749AFA31A7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0.04</a:t>
                </a:r>
                <a:endParaRPr lang="en-GB" sz="400" dirty="0"/>
              </a:p>
            </p:txBody>
          </p:sp>
          <p:sp>
            <p:nvSpPr>
              <p:cNvPr id="857" name="Textfeld 856">
                <a:extLst>
                  <a:ext uri="{FF2B5EF4-FFF2-40B4-BE49-F238E27FC236}">
                    <a16:creationId xmlns:a16="http://schemas.microsoft.com/office/drawing/2014/main" id="{D4650624-969D-47AC-BBB2-6C4CDEFC2450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1.69</a:t>
                </a:r>
                <a:endParaRPr lang="en-GB" sz="400" dirty="0"/>
              </a:p>
            </p:txBody>
          </p:sp>
        </p:grpSp>
        <p:grpSp>
          <p:nvGrpSpPr>
            <p:cNvPr id="817" name="Gruppieren 816">
              <a:extLst>
                <a:ext uri="{FF2B5EF4-FFF2-40B4-BE49-F238E27FC236}">
                  <a16:creationId xmlns:a16="http://schemas.microsoft.com/office/drawing/2014/main" id="{ED2056D3-F0AD-4B20-AB02-CD304712C225}"/>
                </a:ext>
              </a:extLst>
            </p:cNvPr>
            <p:cNvGrpSpPr/>
            <p:nvPr/>
          </p:nvGrpSpPr>
          <p:grpSpPr>
            <a:xfrm>
              <a:off x="10200134" y="2779347"/>
              <a:ext cx="288000" cy="732228"/>
              <a:chOff x="9238745" y="3881194"/>
              <a:chExt cx="203200" cy="732228"/>
            </a:xfrm>
          </p:grpSpPr>
          <p:sp>
            <p:nvSpPr>
              <p:cNvPr id="846" name="Textfeld 845">
                <a:extLst>
                  <a:ext uri="{FF2B5EF4-FFF2-40B4-BE49-F238E27FC236}">
                    <a16:creationId xmlns:a16="http://schemas.microsoft.com/office/drawing/2014/main" id="{2555D310-88E5-465D-A023-78F3FBF6D3F6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0.03</a:t>
                </a:r>
                <a:endParaRPr lang="en-GB" sz="400" dirty="0"/>
              </a:p>
            </p:txBody>
          </p:sp>
          <p:sp>
            <p:nvSpPr>
              <p:cNvPr id="847" name="Textfeld 846">
                <a:extLst>
                  <a:ext uri="{FF2B5EF4-FFF2-40B4-BE49-F238E27FC236}">
                    <a16:creationId xmlns:a16="http://schemas.microsoft.com/office/drawing/2014/main" id="{457F84D9-6347-4D59-B61D-8166D2F80DBF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0.09</a:t>
                </a:r>
                <a:endParaRPr lang="en-GB" sz="400" dirty="0"/>
              </a:p>
            </p:txBody>
          </p:sp>
          <p:sp>
            <p:nvSpPr>
              <p:cNvPr id="848" name="Textfeld 847">
                <a:extLst>
                  <a:ext uri="{FF2B5EF4-FFF2-40B4-BE49-F238E27FC236}">
                    <a16:creationId xmlns:a16="http://schemas.microsoft.com/office/drawing/2014/main" id="{9D08E4CB-688B-427F-8792-6458795E2B14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0.08</a:t>
                </a:r>
                <a:endParaRPr lang="en-GB" sz="400" dirty="0"/>
              </a:p>
            </p:txBody>
          </p:sp>
          <p:sp>
            <p:nvSpPr>
              <p:cNvPr id="849" name="Textfeld 848">
                <a:extLst>
                  <a:ext uri="{FF2B5EF4-FFF2-40B4-BE49-F238E27FC236}">
                    <a16:creationId xmlns:a16="http://schemas.microsoft.com/office/drawing/2014/main" id="{2A420EFE-14EB-4047-9AC6-803A0842BCFC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</a:t>
                </a:r>
                <a:endParaRPr lang="en-GB" sz="400" dirty="0"/>
              </a:p>
            </p:txBody>
          </p:sp>
          <p:sp>
            <p:nvSpPr>
              <p:cNvPr id="850" name="Textfeld 849">
                <a:extLst>
                  <a:ext uri="{FF2B5EF4-FFF2-40B4-BE49-F238E27FC236}">
                    <a16:creationId xmlns:a16="http://schemas.microsoft.com/office/drawing/2014/main" id="{4EC4F90B-250B-476A-9BAC-CDE73A819411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0.7</a:t>
                </a:r>
                <a:endParaRPr lang="en-GB" sz="400" dirty="0"/>
              </a:p>
            </p:txBody>
          </p:sp>
          <p:sp>
            <p:nvSpPr>
              <p:cNvPr id="851" name="Textfeld 850">
                <a:extLst>
                  <a:ext uri="{FF2B5EF4-FFF2-40B4-BE49-F238E27FC236}">
                    <a16:creationId xmlns:a16="http://schemas.microsoft.com/office/drawing/2014/main" id="{954017CE-26A5-4DD4-BFD3-09FC306739F0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</a:t>
                </a:r>
                <a:endParaRPr lang="en-GB" sz="400" dirty="0"/>
              </a:p>
            </p:txBody>
          </p:sp>
        </p:grpSp>
        <p:grpSp>
          <p:nvGrpSpPr>
            <p:cNvPr id="818" name="Gruppieren 817">
              <a:extLst>
                <a:ext uri="{FF2B5EF4-FFF2-40B4-BE49-F238E27FC236}">
                  <a16:creationId xmlns:a16="http://schemas.microsoft.com/office/drawing/2014/main" id="{32E9A57B-701D-4A7B-B8EC-DE6640191A95}"/>
                </a:ext>
              </a:extLst>
            </p:cNvPr>
            <p:cNvGrpSpPr/>
            <p:nvPr/>
          </p:nvGrpSpPr>
          <p:grpSpPr>
            <a:xfrm>
              <a:off x="10388729" y="2779347"/>
              <a:ext cx="288000" cy="732228"/>
              <a:chOff x="9238745" y="3881194"/>
              <a:chExt cx="203200" cy="732228"/>
            </a:xfrm>
          </p:grpSpPr>
          <p:sp>
            <p:nvSpPr>
              <p:cNvPr id="840" name="Textfeld 839">
                <a:extLst>
                  <a:ext uri="{FF2B5EF4-FFF2-40B4-BE49-F238E27FC236}">
                    <a16:creationId xmlns:a16="http://schemas.microsoft.com/office/drawing/2014/main" id="{213ACF83-B248-4EBD-836F-4BABE042B965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</a:t>
                </a:r>
                <a:endParaRPr lang="en-GB" sz="400" dirty="0"/>
              </a:p>
            </p:txBody>
          </p:sp>
          <p:sp>
            <p:nvSpPr>
              <p:cNvPr id="841" name="Textfeld 840">
                <a:extLst>
                  <a:ext uri="{FF2B5EF4-FFF2-40B4-BE49-F238E27FC236}">
                    <a16:creationId xmlns:a16="http://schemas.microsoft.com/office/drawing/2014/main" id="{F299EB64-488B-4C19-8581-3D3E1A12B9D9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5.63</a:t>
                </a:r>
                <a:endParaRPr lang="en-GB" sz="400" dirty="0"/>
              </a:p>
            </p:txBody>
          </p:sp>
          <p:sp>
            <p:nvSpPr>
              <p:cNvPr id="842" name="Textfeld 841">
                <a:extLst>
                  <a:ext uri="{FF2B5EF4-FFF2-40B4-BE49-F238E27FC236}">
                    <a16:creationId xmlns:a16="http://schemas.microsoft.com/office/drawing/2014/main" id="{457EAB29-CA10-4F83-8D8D-8D8ABA129FB2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1</a:t>
                </a:r>
                <a:endParaRPr lang="en-GB" sz="400" dirty="0"/>
              </a:p>
            </p:txBody>
          </p:sp>
          <p:sp>
            <p:nvSpPr>
              <p:cNvPr id="843" name="Textfeld 842">
                <a:extLst>
                  <a:ext uri="{FF2B5EF4-FFF2-40B4-BE49-F238E27FC236}">
                    <a16:creationId xmlns:a16="http://schemas.microsoft.com/office/drawing/2014/main" id="{1111F5FB-B7BE-4E50-9B79-C5A72D075386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0.4</a:t>
                </a:r>
                <a:endParaRPr lang="en-GB" sz="400" dirty="0"/>
              </a:p>
            </p:txBody>
          </p:sp>
          <p:sp>
            <p:nvSpPr>
              <p:cNvPr id="844" name="Textfeld 843">
                <a:extLst>
                  <a:ext uri="{FF2B5EF4-FFF2-40B4-BE49-F238E27FC236}">
                    <a16:creationId xmlns:a16="http://schemas.microsoft.com/office/drawing/2014/main" id="{D0291B88-DB88-4F4B-BF99-3DB06F26EE9A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0.58</a:t>
                </a:r>
                <a:endParaRPr lang="en-GB" sz="400" dirty="0"/>
              </a:p>
            </p:txBody>
          </p:sp>
          <p:sp>
            <p:nvSpPr>
              <p:cNvPr id="845" name="Textfeld 844">
                <a:extLst>
                  <a:ext uri="{FF2B5EF4-FFF2-40B4-BE49-F238E27FC236}">
                    <a16:creationId xmlns:a16="http://schemas.microsoft.com/office/drawing/2014/main" id="{98C38B01-B011-45DA-B9F1-A934FC06884A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1.02</a:t>
                </a:r>
                <a:endParaRPr lang="en-GB" sz="400" dirty="0"/>
              </a:p>
            </p:txBody>
          </p:sp>
        </p:grpSp>
        <p:grpSp>
          <p:nvGrpSpPr>
            <p:cNvPr id="819" name="Gruppieren 818">
              <a:extLst>
                <a:ext uri="{FF2B5EF4-FFF2-40B4-BE49-F238E27FC236}">
                  <a16:creationId xmlns:a16="http://schemas.microsoft.com/office/drawing/2014/main" id="{B0B77F6E-625E-430D-A4E9-95E26879CDFC}"/>
                </a:ext>
              </a:extLst>
            </p:cNvPr>
            <p:cNvGrpSpPr/>
            <p:nvPr/>
          </p:nvGrpSpPr>
          <p:grpSpPr>
            <a:xfrm>
              <a:off x="10601454" y="2779347"/>
              <a:ext cx="288000" cy="732228"/>
              <a:chOff x="9238745" y="3881194"/>
              <a:chExt cx="203200" cy="732228"/>
            </a:xfrm>
          </p:grpSpPr>
          <p:sp>
            <p:nvSpPr>
              <p:cNvPr id="834" name="Textfeld 833">
                <a:extLst>
                  <a:ext uri="{FF2B5EF4-FFF2-40B4-BE49-F238E27FC236}">
                    <a16:creationId xmlns:a16="http://schemas.microsoft.com/office/drawing/2014/main" id="{AA4A3A1E-979F-45FB-95F4-357D7B20815C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0.8</a:t>
                </a:r>
                <a:endParaRPr lang="en-GB" sz="400" dirty="0"/>
              </a:p>
            </p:txBody>
          </p:sp>
          <p:sp>
            <p:nvSpPr>
              <p:cNvPr id="835" name="Textfeld 834">
                <a:extLst>
                  <a:ext uri="{FF2B5EF4-FFF2-40B4-BE49-F238E27FC236}">
                    <a16:creationId xmlns:a16="http://schemas.microsoft.com/office/drawing/2014/main" id="{4866A8FA-EB92-4BE9-8BBE-90153851DEB3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0.07</a:t>
                </a:r>
                <a:endParaRPr lang="en-GB" sz="400" dirty="0"/>
              </a:p>
            </p:txBody>
          </p:sp>
          <p:sp>
            <p:nvSpPr>
              <p:cNvPr id="836" name="Textfeld 835">
                <a:extLst>
                  <a:ext uri="{FF2B5EF4-FFF2-40B4-BE49-F238E27FC236}">
                    <a16:creationId xmlns:a16="http://schemas.microsoft.com/office/drawing/2014/main" id="{CCAA610A-439B-4C19-A188-498A19636FD5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0.09</a:t>
                </a:r>
                <a:endParaRPr lang="en-GB" sz="400" dirty="0"/>
              </a:p>
            </p:txBody>
          </p:sp>
          <p:sp>
            <p:nvSpPr>
              <p:cNvPr id="837" name="Textfeld 836">
                <a:extLst>
                  <a:ext uri="{FF2B5EF4-FFF2-40B4-BE49-F238E27FC236}">
                    <a16:creationId xmlns:a16="http://schemas.microsoft.com/office/drawing/2014/main" id="{F59B2FBF-E5CE-4200-8E6E-7D0A7739597E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0.55</a:t>
                </a:r>
                <a:endParaRPr lang="en-GB" sz="400" dirty="0"/>
              </a:p>
            </p:txBody>
          </p:sp>
          <p:sp>
            <p:nvSpPr>
              <p:cNvPr id="838" name="Textfeld 837">
                <a:extLst>
                  <a:ext uri="{FF2B5EF4-FFF2-40B4-BE49-F238E27FC236}">
                    <a16:creationId xmlns:a16="http://schemas.microsoft.com/office/drawing/2014/main" id="{EB4BD7B3-F05A-48D5-85E2-1CB19F8C7723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10.5</a:t>
                </a:r>
                <a:endParaRPr lang="en-GB" sz="400" dirty="0"/>
              </a:p>
            </p:txBody>
          </p:sp>
          <p:sp>
            <p:nvSpPr>
              <p:cNvPr id="839" name="Textfeld 838">
                <a:extLst>
                  <a:ext uri="{FF2B5EF4-FFF2-40B4-BE49-F238E27FC236}">
                    <a16:creationId xmlns:a16="http://schemas.microsoft.com/office/drawing/2014/main" id="{1D1BA2AA-17BE-465C-AD77-653FAAD04250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8.74</a:t>
                </a:r>
                <a:endParaRPr lang="en-GB" sz="400" dirty="0"/>
              </a:p>
            </p:txBody>
          </p:sp>
        </p:grpSp>
        <p:grpSp>
          <p:nvGrpSpPr>
            <p:cNvPr id="820" name="Gruppieren 819">
              <a:extLst>
                <a:ext uri="{FF2B5EF4-FFF2-40B4-BE49-F238E27FC236}">
                  <a16:creationId xmlns:a16="http://schemas.microsoft.com/office/drawing/2014/main" id="{CB5FF1ED-52EA-48A3-89FF-D8B7A236E481}"/>
                </a:ext>
              </a:extLst>
            </p:cNvPr>
            <p:cNvGrpSpPr/>
            <p:nvPr/>
          </p:nvGrpSpPr>
          <p:grpSpPr>
            <a:xfrm>
              <a:off x="10812909" y="2779347"/>
              <a:ext cx="288000" cy="732228"/>
              <a:chOff x="9238745" y="3881194"/>
              <a:chExt cx="203200" cy="732228"/>
            </a:xfrm>
          </p:grpSpPr>
          <p:sp>
            <p:nvSpPr>
              <p:cNvPr id="828" name="Textfeld 827">
                <a:extLst>
                  <a:ext uri="{FF2B5EF4-FFF2-40B4-BE49-F238E27FC236}">
                    <a16:creationId xmlns:a16="http://schemas.microsoft.com/office/drawing/2014/main" id="{001C7CB5-C3B2-44A0-9620-6CD1AC423C50}"/>
                  </a:ext>
                </a:extLst>
              </p:cNvPr>
              <p:cNvSpPr txBox="1"/>
              <p:nvPr/>
            </p:nvSpPr>
            <p:spPr>
              <a:xfrm>
                <a:off x="9238745" y="388119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4.63</a:t>
                </a:r>
                <a:endParaRPr lang="en-GB" sz="400" dirty="0"/>
              </a:p>
            </p:txBody>
          </p:sp>
          <p:sp>
            <p:nvSpPr>
              <p:cNvPr id="829" name="Textfeld 828">
                <a:extLst>
                  <a:ext uri="{FF2B5EF4-FFF2-40B4-BE49-F238E27FC236}">
                    <a16:creationId xmlns:a16="http://schemas.microsoft.com/office/drawing/2014/main" id="{BFA2D222-08AE-4033-AC51-51D17D0531D4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1</a:t>
                </a:r>
                <a:endParaRPr lang="en-GB" sz="400" dirty="0"/>
              </a:p>
            </p:txBody>
          </p:sp>
          <p:sp>
            <p:nvSpPr>
              <p:cNvPr id="830" name="Textfeld 829">
                <a:extLst>
                  <a:ext uri="{FF2B5EF4-FFF2-40B4-BE49-F238E27FC236}">
                    <a16:creationId xmlns:a16="http://schemas.microsoft.com/office/drawing/2014/main" id="{F0A1EF38-91B1-4194-AF03-BD6B2AC46918}"/>
                  </a:ext>
                </a:extLst>
              </p:cNvPr>
              <p:cNvSpPr txBox="1"/>
              <p:nvPr/>
            </p:nvSpPr>
            <p:spPr>
              <a:xfrm>
                <a:off x="9238745" y="411175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1</a:t>
                </a:r>
                <a:endParaRPr lang="en-GB" sz="400" dirty="0"/>
              </a:p>
            </p:txBody>
          </p:sp>
          <p:sp>
            <p:nvSpPr>
              <p:cNvPr id="831" name="Textfeld 830">
                <a:extLst>
                  <a:ext uri="{FF2B5EF4-FFF2-40B4-BE49-F238E27FC236}">
                    <a16:creationId xmlns:a16="http://schemas.microsoft.com/office/drawing/2014/main" id="{75733EEA-0B53-49ED-89E0-BE7C565F6103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0.05</a:t>
                </a:r>
                <a:endParaRPr lang="en-GB" sz="400" dirty="0"/>
              </a:p>
            </p:txBody>
          </p:sp>
          <p:sp>
            <p:nvSpPr>
              <p:cNvPr id="832" name="Textfeld 831">
                <a:extLst>
                  <a:ext uri="{FF2B5EF4-FFF2-40B4-BE49-F238E27FC236}">
                    <a16:creationId xmlns:a16="http://schemas.microsoft.com/office/drawing/2014/main" id="{A6A1DCF8-BAD6-4BC2-B125-21D758667466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0.04</a:t>
                </a:r>
                <a:endParaRPr lang="en-GB" sz="400" dirty="0"/>
              </a:p>
            </p:txBody>
          </p:sp>
          <p:sp>
            <p:nvSpPr>
              <p:cNvPr id="833" name="Textfeld 832">
                <a:extLst>
                  <a:ext uri="{FF2B5EF4-FFF2-40B4-BE49-F238E27FC236}">
                    <a16:creationId xmlns:a16="http://schemas.microsoft.com/office/drawing/2014/main" id="{A29E976A-572D-46B9-985D-A31313908A4A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0.4</a:t>
                </a:r>
                <a:endParaRPr lang="en-GB" sz="400" dirty="0"/>
              </a:p>
            </p:txBody>
          </p:sp>
        </p:grpSp>
        <p:grpSp>
          <p:nvGrpSpPr>
            <p:cNvPr id="821" name="Gruppieren 820">
              <a:extLst>
                <a:ext uri="{FF2B5EF4-FFF2-40B4-BE49-F238E27FC236}">
                  <a16:creationId xmlns:a16="http://schemas.microsoft.com/office/drawing/2014/main" id="{873ECE2E-C1B9-428A-9C74-1D2E27E894FC}"/>
                </a:ext>
              </a:extLst>
            </p:cNvPr>
            <p:cNvGrpSpPr/>
            <p:nvPr/>
          </p:nvGrpSpPr>
          <p:grpSpPr>
            <a:xfrm>
              <a:off x="11016078" y="2783983"/>
              <a:ext cx="288022" cy="732228"/>
              <a:chOff x="9238745" y="3881194"/>
              <a:chExt cx="203216" cy="732228"/>
            </a:xfrm>
          </p:grpSpPr>
          <p:sp>
            <p:nvSpPr>
              <p:cNvPr id="822" name="Textfeld 821">
                <a:extLst>
                  <a:ext uri="{FF2B5EF4-FFF2-40B4-BE49-F238E27FC236}">
                    <a16:creationId xmlns:a16="http://schemas.microsoft.com/office/drawing/2014/main" id="{D1C4A9E9-406F-4DA7-90DF-33DEBA782282}"/>
                  </a:ext>
                </a:extLst>
              </p:cNvPr>
              <p:cNvSpPr txBox="1"/>
              <p:nvPr/>
            </p:nvSpPr>
            <p:spPr>
              <a:xfrm>
                <a:off x="9238749" y="388119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0.03</a:t>
                </a:r>
                <a:endParaRPr lang="en-GB" sz="400" dirty="0"/>
              </a:p>
            </p:txBody>
          </p:sp>
          <p:sp>
            <p:nvSpPr>
              <p:cNvPr id="823" name="Textfeld 822">
                <a:extLst>
                  <a:ext uri="{FF2B5EF4-FFF2-40B4-BE49-F238E27FC236}">
                    <a16:creationId xmlns:a16="http://schemas.microsoft.com/office/drawing/2014/main" id="{A1812874-9932-4253-BE7E-8D7D36BF8939}"/>
                  </a:ext>
                </a:extLst>
              </p:cNvPr>
              <p:cNvSpPr txBox="1"/>
              <p:nvPr/>
            </p:nvSpPr>
            <p:spPr>
              <a:xfrm>
                <a:off x="9238745" y="4004510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0.2</a:t>
                </a:r>
                <a:endParaRPr lang="en-GB" sz="400" dirty="0"/>
              </a:p>
            </p:txBody>
          </p:sp>
          <p:sp>
            <p:nvSpPr>
              <p:cNvPr id="824" name="Textfeld 823">
                <a:extLst>
                  <a:ext uri="{FF2B5EF4-FFF2-40B4-BE49-F238E27FC236}">
                    <a16:creationId xmlns:a16="http://schemas.microsoft.com/office/drawing/2014/main" id="{041D2F11-9E33-40CC-91F4-4668516C055B}"/>
                  </a:ext>
                </a:extLst>
              </p:cNvPr>
              <p:cNvSpPr txBox="1"/>
              <p:nvPr/>
            </p:nvSpPr>
            <p:spPr>
              <a:xfrm>
                <a:off x="9238761" y="411175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8.69</a:t>
                </a:r>
                <a:endParaRPr lang="en-GB" sz="400" dirty="0"/>
              </a:p>
            </p:txBody>
          </p:sp>
          <p:sp>
            <p:nvSpPr>
              <p:cNvPr id="825" name="Textfeld 824">
                <a:extLst>
                  <a:ext uri="{FF2B5EF4-FFF2-40B4-BE49-F238E27FC236}">
                    <a16:creationId xmlns:a16="http://schemas.microsoft.com/office/drawing/2014/main" id="{37CAA62C-F59E-4B59-BF3E-3CF223ECE0E4}"/>
                  </a:ext>
                </a:extLst>
              </p:cNvPr>
              <p:cNvSpPr txBox="1"/>
              <p:nvPr/>
            </p:nvSpPr>
            <p:spPr>
              <a:xfrm>
                <a:off x="9238745" y="4235072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7.53</a:t>
                </a:r>
                <a:endParaRPr lang="en-GB" sz="400" dirty="0"/>
              </a:p>
            </p:txBody>
          </p:sp>
          <p:sp>
            <p:nvSpPr>
              <p:cNvPr id="826" name="Textfeld 825">
                <a:extLst>
                  <a:ext uri="{FF2B5EF4-FFF2-40B4-BE49-F238E27FC236}">
                    <a16:creationId xmlns:a16="http://schemas.microsoft.com/office/drawing/2014/main" id="{DFC92C5A-BBE7-4188-880E-9E8C4031775E}"/>
                  </a:ext>
                </a:extLst>
              </p:cNvPr>
              <p:cNvSpPr txBox="1"/>
              <p:nvPr/>
            </p:nvSpPr>
            <p:spPr>
              <a:xfrm>
                <a:off x="9238745" y="4359166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0.02</a:t>
                </a:r>
                <a:endParaRPr lang="en-GB" sz="400" dirty="0"/>
              </a:p>
            </p:txBody>
          </p:sp>
          <p:sp>
            <p:nvSpPr>
              <p:cNvPr id="827" name="Textfeld 826">
                <a:extLst>
                  <a:ext uri="{FF2B5EF4-FFF2-40B4-BE49-F238E27FC236}">
                    <a16:creationId xmlns:a16="http://schemas.microsoft.com/office/drawing/2014/main" id="{ABCABBDE-A046-47E7-AE77-33A9CA17CFAF}"/>
                  </a:ext>
                </a:extLst>
              </p:cNvPr>
              <p:cNvSpPr txBox="1"/>
              <p:nvPr/>
            </p:nvSpPr>
            <p:spPr>
              <a:xfrm>
                <a:off x="9238745" y="4459534"/>
                <a:ext cx="203200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400" dirty="0"/>
                  <a:t>0.04</a:t>
                </a:r>
                <a:endParaRPr lang="en-GB" sz="400" dirty="0"/>
              </a:p>
            </p:txBody>
          </p:sp>
        </p:grpSp>
      </p:grpSp>
      <p:sp>
        <p:nvSpPr>
          <p:cNvPr id="865" name="Geschweifte Klammer links 864">
            <a:extLst>
              <a:ext uri="{FF2B5EF4-FFF2-40B4-BE49-F238E27FC236}">
                <a16:creationId xmlns:a16="http://schemas.microsoft.com/office/drawing/2014/main" id="{8817FF76-820D-48CF-87B8-44CC63FE990B}"/>
              </a:ext>
            </a:extLst>
          </p:cNvPr>
          <p:cNvSpPr/>
          <p:nvPr/>
        </p:nvSpPr>
        <p:spPr>
          <a:xfrm rot="5400000">
            <a:off x="5796519" y="2073528"/>
            <a:ext cx="333961" cy="4389448"/>
          </a:xfrm>
          <a:prstGeom prst="leftBrace">
            <a:avLst/>
          </a:prstGeom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de-CH" sz="800" dirty="0">
                <a:solidFill>
                  <a:schemeClr val="accent3"/>
                </a:solidFill>
              </a:rPr>
              <a:t>Meta Features</a:t>
            </a:r>
            <a:endParaRPr lang="en-GB" sz="800" dirty="0">
              <a:solidFill>
                <a:schemeClr val="accent3"/>
              </a:solidFill>
            </a:endParaRPr>
          </a:p>
        </p:txBody>
      </p:sp>
      <p:sp>
        <p:nvSpPr>
          <p:cNvPr id="866" name="Pfeil: nach oben gebogen 865">
            <a:extLst>
              <a:ext uri="{FF2B5EF4-FFF2-40B4-BE49-F238E27FC236}">
                <a16:creationId xmlns:a16="http://schemas.microsoft.com/office/drawing/2014/main" id="{BDD6E6B7-785E-4708-BD32-37545028C48D}"/>
              </a:ext>
            </a:extLst>
          </p:cNvPr>
          <p:cNvSpPr/>
          <p:nvPr/>
        </p:nvSpPr>
        <p:spPr>
          <a:xfrm flipV="1">
            <a:off x="3789600" y="3680112"/>
            <a:ext cx="4721292" cy="715352"/>
          </a:xfrm>
          <a:prstGeom prst="bentUpArrow">
            <a:avLst>
              <a:gd name="adj1" fmla="val 25000"/>
              <a:gd name="adj2" fmla="val 22071"/>
              <a:gd name="adj3" fmla="val 2630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de-CH" sz="1200" dirty="0"/>
              <a:t>Meta Regression</a:t>
            </a:r>
            <a:endParaRPr lang="en-GB" sz="1200" dirty="0"/>
          </a:p>
        </p:txBody>
      </p:sp>
      <p:sp>
        <p:nvSpPr>
          <p:cNvPr id="867" name="Geschweifte Klammer links 866">
            <a:extLst>
              <a:ext uri="{FF2B5EF4-FFF2-40B4-BE49-F238E27FC236}">
                <a16:creationId xmlns:a16="http://schemas.microsoft.com/office/drawing/2014/main" id="{61D05E6E-F268-4DB6-9F68-BF767E00D3E3}"/>
              </a:ext>
            </a:extLst>
          </p:cNvPr>
          <p:cNvSpPr/>
          <p:nvPr/>
        </p:nvSpPr>
        <p:spPr>
          <a:xfrm rot="5400000">
            <a:off x="8179579" y="4455799"/>
            <a:ext cx="333961" cy="339287"/>
          </a:xfrm>
          <a:prstGeom prst="leftBrace">
            <a:avLst/>
          </a:prstGeom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de-CH" sz="600" dirty="0">
                <a:solidFill>
                  <a:schemeClr val="accent3"/>
                </a:solidFill>
              </a:rPr>
              <a:t>Target</a:t>
            </a:r>
            <a:endParaRPr lang="en-GB" sz="600" dirty="0">
              <a:solidFill>
                <a:schemeClr val="accent3"/>
              </a:solidFill>
            </a:endParaRPr>
          </a:p>
        </p:txBody>
      </p:sp>
      <p:sp>
        <p:nvSpPr>
          <p:cNvPr id="868" name="Geschweifte Klammer links 867">
            <a:extLst>
              <a:ext uri="{FF2B5EF4-FFF2-40B4-BE49-F238E27FC236}">
                <a16:creationId xmlns:a16="http://schemas.microsoft.com/office/drawing/2014/main" id="{2813A013-E0BD-4F59-AAEC-847AC3C5AAA4}"/>
              </a:ext>
            </a:extLst>
          </p:cNvPr>
          <p:cNvSpPr/>
          <p:nvPr/>
        </p:nvSpPr>
        <p:spPr>
          <a:xfrm rot="5400000">
            <a:off x="7267069" y="3903720"/>
            <a:ext cx="333961" cy="1448348"/>
          </a:xfrm>
          <a:prstGeom prst="leftBrace">
            <a:avLst/>
          </a:prstGeom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de-CH" sz="800" dirty="0">
                <a:solidFill>
                  <a:schemeClr val="accent3"/>
                </a:solidFill>
              </a:rPr>
              <a:t>Classification Probabilities</a:t>
            </a:r>
            <a:endParaRPr lang="en-GB" sz="800" dirty="0">
              <a:solidFill>
                <a:schemeClr val="accent3"/>
              </a:solidFill>
            </a:endParaRPr>
          </a:p>
        </p:txBody>
      </p:sp>
      <p:sp>
        <p:nvSpPr>
          <p:cNvPr id="864" name="Rechteck 863">
            <a:extLst>
              <a:ext uri="{FF2B5EF4-FFF2-40B4-BE49-F238E27FC236}">
                <a16:creationId xmlns:a16="http://schemas.microsoft.com/office/drawing/2014/main" id="{5CA93835-CDF9-4374-910A-2CF1120C6352}"/>
              </a:ext>
            </a:extLst>
          </p:cNvPr>
          <p:cNvSpPr/>
          <p:nvPr/>
        </p:nvSpPr>
        <p:spPr>
          <a:xfrm>
            <a:off x="8171604" y="4820839"/>
            <a:ext cx="339287" cy="7013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00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DB283B0-B5BF-406E-98CA-151C23AE5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69" t="29352" r="23245" b="39074"/>
          <a:stretch/>
        </p:blipFill>
        <p:spPr>
          <a:xfrm>
            <a:off x="1685922" y="822323"/>
            <a:ext cx="8828143" cy="421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9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Microsoft Office PowerPoint</Application>
  <PresentationFormat>Breitbild</PresentationFormat>
  <Paragraphs>375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 Donders</dc:creator>
  <cp:lastModifiedBy>Alex Donders</cp:lastModifiedBy>
  <cp:revision>7</cp:revision>
  <dcterms:created xsi:type="dcterms:W3CDTF">2019-03-12T20:16:14Z</dcterms:created>
  <dcterms:modified xsi:type="dcterms:W3CDTF">2019-04-01T19:11:00Z</dcterms:modified>
</cp:coreProperties>
</file>