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p:cViewPr varScale="1">
        <p:scale>
          <a:sx n="73" d="100"/>
          <a:sy n="73" d="100"/>
        </p:scale>
        <p:origin x="69" y="15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1412C-9810-28D2-9ECE-74DF9FB3EB8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BF0135E-AD2F-6292-3215-C6CF20F615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F7F369E-2FCA-E3DD-37DF-F289D12E0AC0}"/>
              </a:ext>
            </a:extLst>
          </p:cNvPr>
          <p:cNvSpPr>
            <a:spLocks noGrp="1"/>
          </p:cNvSpPr>
          <p:nvPr>
            <p:ph type="dt" sz="half" idx="10"/>
          </p:nvPr>
        </p:nvSpPr>
        <p:spPr/>
        <p:txBody>
          <a:bodyPr/>
          <a:lstStyle/>
          <a:p>
            <a:fld id="{BE4C61BB-7613-4188-88AA-A66743BBC3D5}" type="datetimeFigureOut">
              <a:rPr lang="en-US" smtClean="0"/>
              <a:t>4/23/2023</a:t>
            </a:fld>
            <a:endParaRPr lang="en-US"/>
          </a:p>
        </p:txBody>
      </p:sp>
      <p:sp>
        <p:nvSpPr>
          <p:cNvPr id="5" name="Footer Placeholder 4">
            <a:extLst>
              <a:ext uri="{FF2B5EF4-FFF2-40B4-BE49-F238E27FC236}">
                <a16:creationId xmlns:a16="http://schemas.microsoft.com/office/drawing/2014/main" id="{F5B75F3B-866F-27BA-1C79-302AF9670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AE400A-68EC-04DD-B30A-0EF88E54F072}"/>
              </a:ext>
            </a:extLst>
          </p:cNvPr>
          <p:cNvSpPr>
            <a:spLocks noGrp="1"/>
          </p:cNvSpPr>
          <p:nvPr>
            <p:ph type="sldNum" sz="quarter" idx="12"/>
          </p:nvPr>
        </p:nvSpPr>
        <p:spPr/>
        <p:txBody>
          <a:bodyPr/>
          <a:lstStyle/>
          <a:p>
            <a:fld id="{3510FC05-10A5-4376-AC5D-E2E630A9F1EB}" type="slidenum">
              <a:rPr lang="en-US" smtClean="0"/>
              <a:t>‹#›</a:t>
            </a:fld>
            <a:endParaRPr lang="en-US"/>
          </a:p>
        </p:txBody>
      </p:sp>
    </p:spTree>
    <p:extLst>
      <p:ext uri="{BB962C8B-B14F-4D97-AF65-F5344CB8AC3E}">
        <p14:creationId xmlns:p14="http://schemas.microsoft.com/office/powerpoint/2010/main" val="26106366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B0E06-DB26-158F-BE71-963C90E18C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0B59F51-F6AF-8FC6-0B3A-EFF2C965176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408354-3A62-D227-D979-9138AE7083ED}"/>
              </a:ext>
            </a:extLst>
          </p:cNvPr>
          <p:cNvSpPr>
            <a:spLocks noGrp="1"/>
          </p:cNvSpPr>
          <p:nvPr>
            <p:ph type="dt" sz="half" idx="10"/>
          </p:nvPr>
        </p:nvSpPr>
        <p:spPr/>
        <p:txBody>
          <a:bodyPr/>
          <a:lstStyle/>
          <a:p>
            <a:fld id="{BE4C61BB-7613-4188-88AA-A66743BBC3D5}" type="datetimeFigureOut">
              <a:rPr lang="en-US" smtClean="0"/>
              <a:t>4/23/2023</a:t>
            </a:fld>
            <a:endParaRPr lang="en-US"/>
          </a:p>
        </p:txBody>
      </p:sp>
      <p:sp>
        <p:nvSpPr>
          <p:cNvPr id="5" name="Footer Placeholder 4">
            <a:extLst>
              <a:ext uri="{FF2B5EF4-FFF2-40B4-BE49-F238E27FC236}">
                <a16:creationId xmlns:a16="http://schemas.microsoft.com/office/drawing/2014/main" id="{C10F95F7-6026-2FD6-FF32-4F42AB4AD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1461D2-EFBC-0B65-D5FE-251B3C3676C0}"/>
              </a:ext>
            </a:extLst>
          </p:cNvPr>
          <p:cNvSpPr>
            <a:spLocks noGrp="1"/>
          </p:cNvSpPr>
          <p:nvPr>
            <p:ph type="sldNum" sz="quarter" idx="12"/>
          </p:nvPr>
        </p:nvSpPr>
        <p:spPr/>
        <p:txBody>
          <a:bodyPr/>
          <a:lstStyle/>
          <a:p>
            <a:fld id="{3510FC05-10A5-4376-AC5D-E2E630A9F1EB}" type="slidenum">
              <a:rPr lang="en-US" smtClean="0"/>
              <a:t>‹#›</a:t>
            </a:fld>
            <a:endParaRPr lang="en-US"/>
          </a:p>
        </p:txBody>
      </p:sp>
    </p:spTree>
    <p:extLst>
      <p:ext uri="{BB962C8B-B14F-4D97-AF65-F5344CB8AC3E}">
        <p14:creationId xmlns:p14="http://schemas.microsoft.com/office/powerpoint/2010/main" val="21695421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5CDAA1B-E94A-4413-2B43-49B96085138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B968CD9-9ACD-CF75-D161-1983B0A1C21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0325C6-63D8-E0F0-B004-4D4018FF651E}"/>
              </a:ext>
            </a:extLst>
          </p:cNvPr>
          <p:cNvSpPr>
            <a:spLocks noGrp="1"/>
          </p:cNvSpPr>
          <p:nvPr>
            <p:ph type="dt" sz="half" idx="10"/>
          </p:nvPr>
        </p:nvSpPr>
        <p:spPr/>
        <p:txBody>
          <a:bodyPr/>
          <a:lstStyle/>
          <a:p>
            <a:fld id="{BE4C61BB-7613-4188-88AA-A66743BBC3D5}" type="datetimeFigureOut">
              <a:rPr lang="en-US" smtClean="0"/>
              <a:t>4/23/2023</a:t>
            </a:fld>
            <a:endParaRPr lang="en-US"/>
          </a:p>
        </p:txBody>
      </p:sp>
      <p:sp>
        <p:nvSpPr>
          <p:cNvPr id="5" name="Footer Placeholder 4">
            <a:extLst>
              <a:ext uri="{FF2B5EF4-FFF2-40B4-BE49-F238E27FC236}">
                <a16:creationId xmlns:a16="http://schemas.microsoft.com/office/drawing/2014/main" id="{FEAE6915-68A5-5FDB-7650-F5632D58D8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CB8C04-074E-A665-0405-1F7EBE016B54}"/>
              </a:ext>
            </a:extLst>
          </p:cNvPr>
          <p:cNvSpPr>
            <a:spLocks noGrp="1"/>
          </p:cNvSpPr>
          <p:nvPr>
            <p:ph type="sldNum" sz="quarter" idx="12"/>
          </p:nvPr>
        </p:nvSpPr>
        <p:spPr/>
        <p:txBody>
          <a:bodyPr/>
          <a:lstStyle/>
          <a:p>
            <a:fld id="{3510FC05-10A5-4376-AC5D-E2E630A9F1EB}" type="slidenum">
              <a:rPr lang="en-US" smtClean="0"/>
              <a:t>‹#›</a:t>
            </a:fld>
            <a:endParaRPr lang="en-US"/>
          </a:p>
        </p:txBody>
      </p:sp>
    </p:spTree>
    <p:extLst>
      <p:ext uri="{BB962C8B-B14F-4D97-AF65-F5344CB8AC3E}">
        <p14:creationId xmlns:p14="http://schemas.microsoft.com/office/powerpoint/2010/main" val="13535825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57747-F512-4B56-3234-1C8F5A0607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A92530-3A89-2E92-EC3F-BB3B6D55679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11BCB3-B18F-7F52-7FFB-014F5AF5DA19}"/>
              </a:ext>
            </a:extLst>
          </p:cNvPr>
          <p:cNvSpPr>
            <a:spLocks noGrp="1"/>
          </p:cNvSpPr>
          <p:nvPr>
            <p:ph type="dt" sz="half" idx="10"/>
          </p:nvPr>
        </p:nvSpPr>
        <p:spPr/>
        <p:txBody>
          <a:bodyPr/>
          <a:lstStyle/>
          <a:p>
            <a:fld id="{BE4C61BB-7613-4188-88AA-A66743BBC3D5}" type="datetimeFigureOut">
              <a:rPr lang="en-US" smtClean="0"/>
              <a:t>4/23/2023</a:t>
            </a:fld>
            <a:endParaRPr lang="en-US"/>
          </a:p>
        </p:txBody>
      </p:sp>
      <p:sp>
        <p:nvSpPr>
          <p:cNvPr id="5" name="Footer Placeholder 4">
            <a:extLst>
              <a:ext uri="{FF2B5EF4-FFF2-40B4-BE49-F238E27FC236}">
                <a16:creationId xmlns:a16="http://schemas.microsoft.com/office/drawing/2014/main" id="{EC4D1D3D-A942-802B-8E9A-38B04A0A85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0E1F36-E6C6-A544-46A1-8D0449007968}"/>
              </a:ext>
            </a:extLst>
          </p:cNvPr>
          <p:cNvSpPr>
            <a:spLocks noGrp="1"/>
          </p:cNvSpPr>
          <p:nvPr>
            <p:ph type="sldNum" sz="quarter" idx="12"/>
          </p:nvPr>
        </p:nvSpPr>
        <p:spPr/>
        <p:txBody>
          <a:bodyPr/>
          <a:lstStyle/>
          <a:p>
            <a:fld id="{3510FC05-10A5-4376-AC5D-E2E630A9F1EB}" type="slidenum">
              <a:rPr lang="en-US" smtClean="0"/>
              <a:t>‹#›</a:t>
            </a:fld>
            <a:endParaRPr lang="en-US"/>
          </a:p>
        </p:txBody>
      </p:sp>
    </p:spTree>
    <p:extLst>
      <p:ext uri="{BB962C8B-B14F-4D97-AF65-F5344CB8AC3E}">
        <p14:creationId xmlns:p14="http://schemas.microsoft.com/office/powerpoint/2010/main" val="31956726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F3A74-3CE8-5F64-987F-1C5A746F135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6E0083B-650C-ADBF-093E-66654A567BD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EAEF123-B0BF-7C3F-3F4B-F5B708FDD4CA}"/>
              </a:ext>
            </a:extLst>
          </p:cNvPr>
          <p:cNvSpPr>
            <a:spLocks noGrp="1"/>
          </p:cNvSpPr>
          <p:nvPr>
            <p:ph type="dt" sz="half" idx="10"/>
          </p:nvPr>
        </p:nvSpPr>
        <p:spPr/>
        <p:txBody>
          <a:bodyPr/>
          <a:lstStyle/>
          <a:p>
            <a:fld id="{BE4C61BB-7613-4188-88AA-A66743BBC3D5}" type="datetimeFigureOut">
              <a:rPr lang="en-US" smtClean="0"/>
              <a:t>4/23/2023</a:t>
            </a:fld>
            <a:endParaRPr lang="en-US"/>
          </a:p>
        </p:txBody>
      </p:sp>
      <p:sp>
        <p:nvSpPr>
          <p:cNvPr id="5" name="Footer Placeholder 4">
            <a:extLst>
              <a:ext uri="{FF2B5EF4-FFF2-40B4-BE49-F238E27FC236}">
                <a16:creationId xmlns:a16="http://schemas.microsoft.com/office/drawing/2014/main" id="{343882BB-F66D-E412-51C4-492FD7786C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BBFFCA-A35C-A0ED-8446-2E9C12009C93}"/>
              </a:ext>
            </a:extLst>
          </p:cNvPr>
          <p:cNvSpPr>
            <a:spLocks noGrp="1"/>
          </p:cNvSpPr>
          <p:nvPr>
            <p:ph type="sldNum" sz="quarter" idx="12"/>
          </p:nvPr>
        </p:nvSpPr>
        <p:spPr/>
        <p:txBody>
          <a:bodyPr/>
          <a:lstStyle/>
          <a:p>
            <a:fld id="{3510FC05-10A5-4376-AC5D-E2E630A9F1EB}" type="slidenum">
              <a:rPr lang="en-US" smtClean="0"/>
              <a:t>‹#›</a:t>
            </a:fld>
            <a:endParaRPr lang="en-US"/>
          </a:p>
        </p:txBody>
      </p:sp>
    </p:spTree>
    <p:extLst>
      <p:ext uri="{BB962C8B-B14F-4D97-AF65-F5344CB8AC3E}">
        <p14:creationId xmlns:p14="http://schemas.microsoft.com/office/powerpoint/2010/main" val="2832838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9E2CC-6D57-594D-72DA-7CCECC13585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91D318-E764-CE9A-9A99-E4A159A2721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EE86991-21E4-4FB0-E290-FE7F89F4CFE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ED82F93-8229-6522-0437-8BF0303FF1C2}"/>
              </a:ext>
            </a:extLst>
          </p:cNvPr>
          <p:cNvSpPr>
            <a:spLocks noGrp="1"/>
          </p:cNvSpPr>
          <p:nvPr>
            <p:ph type="dt" sz="half" idx="10"/>
          </p:nvPr>
        </p:nvSpPr>
        <p:spPr/>
        <p:txBody>
          <a:bodyPr/>
          <a:lstStyle/>
          <a:p>
            <a:fld id="{BE4C61BB-7613-4188-88AA-A66743BBC3D5}" type="datetimeFigureOut">
              <a:rPr lang="en-US" smtClean="0"/>
              <a:t>4/23/2023</a:t>
            </a:fld>
            <a:endParaRPr lang="en-US"/>
          </a:p>
        </p:txBody>
      </p:sp>
      <p:sp>
        <p:nvSpPr>
          <p:cNvPr id="6" name="Footer Placeholder 5">
            <a:extLst>
              <a:ext uri="{FF2B5EF4-FFF2-40B4-BE49-F238E27FC236}">
                <a16:creationId xmlns:a16="http://schemas.microsoft.com/office/drawing/2014/main" id="{859B99F2-444A-26F5-54D2-394515CBCC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383B759-F4BA-1222-041D-632728A829A3}"/>
              </a:ext>
            </a:extLst>
          </p:cNvPr>
          <p:cNvSpPr>
            <a:spLocks noGrp="1"/>
          </p:cNvSpPr>
          <p:nvPr>
            <p:ph type="sldNum" sz="quarter" idx="12"/>
          </p:nvPr>
        </p:nvSpPr>
        <p:spPr/>
        <p:txBody>
          <a:bodyPr/>
          <a:lstStyle/>
          <a:p>
            <a:fld id="{3510FC05-10A5-4376-AC5D-E2E630A9F1EB}" type="slidenum">
              <a:rPr lang="en-US" smtClean="0"/>
              <a:t>‹#›</a:t>
            </a:fld>
            <a:endParaRPr lang="en-US"/>
          </a:p>
        </p:txBody>
      </p:sp>
    </p:spTree>
    <p:extLst>
      <p:ext uri="{BB962C8B-B14F-4D97-AF65-F5344CB8AC3E}">
        <p14:creationId xmlns:p14="http://schemas.microsoft.com/office/powerpoint/2010/main" val="1048104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801EB-722C-3185-FBE8-AE97674EDF2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D6AC42B-953E-734A-8E70-338F053344F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6518AAF-7775-60CF-761E-8D0F3F8D3BF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5E5C492-7B35-8BF0-5886-B25953D714B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B290954-1053-70B0-1F6F-8FCFAC95B13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901C31F-F338-9B48-B060-E8A8D5B49B9A}"/>
              </a:ext>
            </a:extLst>
          </p:cNvPr>
          <p:cNvSpPr>
            <a:spLocks noGrp="1"/>
          </p:cNvSpPr>
          <p:nvPr>
            <p:ph type="dt" sz="half" idx="10"/>
          </p:nvPr>
        </p:nvSpPr>
        <p:spPr/>
        <p:txBody>
          <a:bodyPr/>
          <a:lstStyle/>
          <a:p>
            <a:fld id="{BE4C61BB-7613-4188-88AA-A66743BBC3D5}" type="datetimeFigureOut">
              <a:rPr lang="en-US" smtClean="0"/>
              <a:t>4/23/2023</a:t>
            </a:fld>
            <a:endParaRPr lang="en-US"/>
          </a:p>
        </p:txBody>
      </p:sp>
      <p:sp>
        <p:nvSpPr>
          <p:cNvPr id="8" name="Footer Placeholder 7">
            <a:extLst>
              <a:ext uri="{FF2B5EF4-FFF2-40B4-BE49-F238E27FC236}">
                <a16:creationId xmlns:a16="http://schemas.microsoft.com/office/drawing/2014/main" id="{F3585960-335B-99F9-81D9-061BD13EEAB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17078C9-1740-1F26-9FDD-38D154EF2802}"/>
              </a:ext>
            </a:extLst>
          </p:cNvPr>
          <p:cNvSpPr>
            <a:spLocks noGrp="1"/>
          </p:cNvSpPr>
          <p:nvPr>
            <p:ph type="sldNum" sz="quarter" idx="12"/>
          </p:nvPr>
        </p:nvSpPr>
        <p:spPr/>
        <p:txBody>
          <a:bodyPr/>
          <a:lstStyle/>
          <a:p>
            <a:fld id="{3510FC05-10A5-4376-AC5D-E2E630A9F1EB}" type="slidenum">
              <a:rPr lang="en-US" smtClean="0"/>
              <a:t>‹#›</a:t>
            </a:fld>
            <a:endParaRPr lang="en-US"/>
          </a:p>
        </p:txBody>
      </p:sp>
    </p:spTree>
    <p:extLst>
      <p:ext uri="{BB962C8B-B14F-4D97-AF65-F5344CB8AC3E}">
        <p14:creationId xmlns:p14="http://schemas.microsoft.com/office/powerpoint/2010/main" val="877627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571DC-CD5F-E0F6-91BC-0D1BB07FB5A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0500F71-9286-0DC8-7A4E-F4220D373F86}"/>
              </a:ext>
            </a:extLst>
          </p:cNvPr>
          <p:cNvSpPr>
            <a:spLocks noGrp="1"/>
          </p:cNvSpPr>
          <p:nvPr>
            <p:ph type="dt" sz="half" idx="10"/>
          </p:nvPr>
        </p:nvSpPr>
        <p:spPr/>
        <p:txBody>
          <a:bodyPr/>
          <a:lstStyle/>
          <a:p>
            <a:fld id="{BE4C61BB-7613-4188-88AA-A66743BBC3D5}" type="datetimeFigureOut">
              <a:rPr lang="en-US" smtClean="0"/>
              <a:t>4/23/2023</a:t>
            </a:fld>
            <a:endParaRPr lang="en-US"/>
          </a:p>
        </p:txBody>
      </p:sp>
      <p:sp>
        <p:nvSpPr>
          <p:cNvPr id="4" name="Footer Placeholder 3">
            <a:extLst>
              <a:ext uri="{FF2B5EF4-FFF2-40B4-BE49-F238E27FC236}">
                <a16:creationId xmlns:a16="http://schemas.microsoft.com/office/drawing/2014/main" id="{7627F42A-CBDB-7C6F-D751-4E1A4C273AC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DFFC273-A6FA-8E76-56C3-737F25259C28}"/>
              </a:ext>
            </a:extLst>
          </p:cNvPr>
          <p:cNvSpPr>
            <a:spLocks noGrp="1"/>
          </p:cNvSpPr>
          <p:nvPr>
            <p:ph type="sldNum" sz="quarter" idx="12"/>
          </p:nvPr>
        </p:nvSpPr>
        <p:spPr/>
        <p:txBody>
          <a:bodyPr/>
          <a:lstStyle/>
          <a:p>
            <a:fld id="{3510FC05-10A5-4376-AC5D-E2E630A9F1EB}" type="slidenum">
              <a:rPr lang="en-US" smtClean="0"/>
              <a:t>‹#›</a:t>
            </a:fld>
            <a:endParaRPr lang="en-US"/>
          </a:p>
        </p:txBody>
      </p:sp>
    </p:spTree>
    <p:extLst>
      <p:ext uri="{BB962C8B-B14F-4D97-AF65-F5344CB8AC3E}">
        <p14:creationId xmlns:p14="http://schemas.microsoft.com/office/powerpoint/2010/main" val="29672801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7B7E39-5658-C027-A560-3C68EC40F662}"/>
              </a:ext>
            </a:extLst>
          </p:cNvPr>
          <p:cNvSpPr>
            <a:spLocks noGrp="1"/>
          </p:cNvSpPr>
          <p:nvPr>
            <p:ph type="dt" sz="half" idx="10"/>
          </p:nvPr>
        </p:nvSpPr>
        <p:spPr/>
        <p:txBody>
          <a:bodyPr/>
          <a:lstStyle/>
          <a:p>
            <a:fld id="{BE4C61BB-7613-4188-88AA-A66743BBC3D5}" type="datetimeFigureOut">
              <a:rPr lang="en-US" smtClean="0"/>
              <a:t>4/23/2023</a:t>
            </a:fld>
            <a:endParaRPr lang="en-US"/>
          </a:p>
        </p:txBody>
      </p:sp>
      <p:sp>
        <p:nvSpPr>
          <p:cNvPr id="3" name="Footer Placeholder 2">
            <a:extLst>
              <a:ext uri="{FF2B5EF4-FFF2-40B4-BE49-F238E27FC236}">
                <a16:creationId xmlns:a16="http://schemas.microsoft.com/office/drawing/2014/main" id="{7325373A-8B2D-7CD4-F0AB-A654AA3B442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B701AF4-5798-2E0F-12F3-0A6B7F7F98D1}"/>
              </a:ext>
            </a:extLst>
          </p:cNvPr>
          <p:cNvSpPr>
            <a:spLocks noGrp="1"/>
          </p:cNvSpPr>
          <p:nvPr>
            <p:ph type="sldNum" sz="quarter" idx="12"/>
          </p:nvPr>
        </p:nvSpPr>
        <p:spPr/>
        <p:txBody>
          <a:bodyPr/>
          <a:lstStyle/>
          <a:p>
            <a:fld id="{3510FC05-10A5-4376-AC5D-E2E630A9F1EB}" type="slidenum">
              <a:rPr lang="en-US" smtClean="0"/>
              <a:t>‹#›</a:t>
            </a:fld>
            <a:endParaRPr lang="en-US"/>
          </a:p>
        </p:txBody>
      </p:sp>
    </p:spTree>
    <p:extLst>
      <p:ext uri="{BB962C8B-B14F-4D97-AF65-F5344CB8AC3E}">
        <p14:creationId xmlns:p14="http://schemas.microsoft.com/office/powerpoint/2010/main" val="9387953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8EE51-4B32-FAD8-D8D5-A19D1B72EF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76D2248-F000-7D08-D387-11C2F7FA898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D9A2379-A4C7-B4FE-E66F-DAAFF4A934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CA7797-77D5-0855-8E2D-E8222A66BB1A}"/>
              </a:ext>
            </a:extLst>
          </p:cNvPr>
          <p:cNvSpPr>
            <a:spLocks noGrp="1"/>
          </p:cNvSpPr>
          <p:nvPr>
            <p:ph type="dt" sz="half" idx="10"/>
          </p:nvPr>
        </p:nvSpPr>
        <p:spPr/>
        <p:txBody>
          <a:bodyPr/>
          <a:lstStyle/>
          <a:p>
            <a:fld id="{BE4C61BB-7613-4188-88AA-A66743BBC3D5}" type="datetimeFigureOut">
              <a:rPr lang="en-US" smtClean="0"/>
              <a:t>4/23/2023</a:t>
            </a:fld>
            <a:endParaRPr lang="en-US"/>
          </a:p>
        </p:txBody>
      </p:sp>
      <p:sp>
        <p:nvSpPr>
          <p:cNvPr id="6" name="Footer Placeholder 5">
            <a:extLst>
              <a:ext uri="{FF2B5EF4-FFF2-40B4-BE49-F238E27FC236}">
                <a16:creationId xmlns:a16="http://schemas.microsoft.com/office/drawing/2014/main" id="{0D09CC28-EF8A-C22C-8B76-D067AEB702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39A928-AFC5-C9FA-87C8-602DE26D461D}"/>
              </a:ext>
            </a:extLst>
          </p:cNvPr>
          <p:cNvSpPr>
            <a:spLocks noGrp="1"/>
          </p:cNvSpPr>
          <p:nvPr>
            <p:ph type="sldNum" sz="quarter" idx="12"/>
          </p:nvPr>
        </p:nvSpPr>
        <p:spPr/>
        <p:txBody>
          <a:bodyPr/>
          <a:lstStyle/>
          <a:p>
            <a:fld id="{3510FC05-10A5-4376-AC5D-E2E630A9F1EB}" type="slidenum">
              <a:rPr lang="en-US" smtClean="0"/>
              <a:t>‹#›</a:t>
            </a:fld>
            <a:endParaRPr lang="en-US"/>
          </a:p>
        </p:txBody>
      </p:sp>
    </p:spTree>
    <p:extLst>
      <p:ext uri="{BB962C8B-B14F-4D97-AF65-F5344CB8AC3E}">
        <p14:creationId xmlns:p14="http://schemas.microsoft.com/office/powerpoint/2010/main" val="38118850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C86CF-19CD-96DA-7037-C0438F5CA5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8E53A1A-47C0-27BB-6516-2DB3B7E997A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83B29C9-C98F-588D-D621-C80FB2D356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57A135-C66A-9F1B-8120-F7592223DB94}"/>
              </a:ext>
            </a:extLst>
          </p:cNvPr>
          <p:cNvSpPr>
            <a:spLocks noGrp="1"/>
          </p:cNvSpPr>
          <p:nvPr>
            <p:ph type="dt" sz="half" idx="10"/>
          </p:nvPr>
        </p:nvSpPr>
        <p:spPr/>
        <p:txBody>
          <a:bodyPr/>
          <a:lstStyle/>
          <a:p>
            <a:fld id="{BE4C61BB-7613-4188-88AA-A66743BBC3D5}" type="datetimeFigureOut">
              <a:rPr lang="en-US" smtClean="0"/>
              <a:t>4/23/2023</a:t>
            </a:fld>
            <a:endParaRPr lang="en-US"/>
          </a:p>
        </p:txBody>
      </p:sp>
      <p:sp>
        <p:nvSpPr>
          <p:cNvPr id="6" name="Footer Placeholder 5">
            <a:extLst>
              <a:ext uri="{FF2B5EF4-FFF2-40B4-BE49-F238E27FC236}">
                <a16:creationId xmlns:a16="http://schemas.microsoft.com/office/drawing/2014/main" id="{119BB872-7F05-3DD0-EF54-23E73E9838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1797A6-F3F7-3E8B-8539-626C6925C57F}"/>
              </a:ext>
            </a:extLst>
          </p:cNvPr>
          <p:cNvSpPr>
            <a:spLocks noGrp="1"/>
          </p:cNvSpPr>
          <p:nvPr>
            <p:ph type="sldNum" sz="quarter" idx="12"/>
          </p:nvPr>
        </p:nvSpPr>
        <p:spPr/>
        <p:txBody>
          <a:bodyPr/>
          <a:lstStyle/>
          <a:p>
            <a:fld id="{3510FC05-10A5-4376-AC5D-E2E630A9F1EB}" type="slidenum">
              <a:rPr lang="en-US" smtClean="0"/>
              <a:t>‹#›</a:t>
            </a:fld>
            <a:endParaRPr lang="en-US"/>
          </a:p>
        </p:txBody>
      </p:sp>
    </p:spTree>
    <p:extLst>
      <p:ext uri="{BB962C8B-B14F-4D97-AF65-F5344CB8AC3E}">
        <p14:creationId xmlns:p14="http://schemas.microsoft.com/office/powerpoint/2010/main" val="40061867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9D686F-C229-28F5-140B-B4BF2DC193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1D83C28-3AD5-510F-A123-A9634114002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C2EBB5-09CF-C395-AB51-12150FD47A7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4C61BB-7613-4188-88AA-A66743BBC3D5}" type="datetimeFigureOut">
              <a:rPr lang="en-US" smtClean="0"/>
              <a:t>4/23/2023</a:t>
            </a:fld>
            <a:endParaRPr lang="en-US"/>
          </a:p>
        </p:txBody>
      </p:sp>
      <p:sp>
        <p:nvSpPr>
          <p:cNvPr id="5" name="Footer Placeholder 4">
            <a:extLst>
              <a:ext uri="{FF2B5EF4-FFF2-40B4-BE49-F238E27FC236}">
                <a16:creationId xmlns:a16="http://schemas.microsoft.com/office/drawing/2014/main" id="{F1CA15B1-B995-88E1-A9C4-E48276F8095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E980046-4D6C-A932-8747-B9640D1D6C0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10FC05-10A5-4376-AC5D-E2E630A9F1EB}" type="slidenum">
              <a:rPr lang="en-US" smtClean="0"/>
              <a:t>‹#›</a:t>
            </a:fld>
            <a:endParaRPr lang="en-US"/>
          </a:p>
        </p:txBody>
      </p:sp>
    </p:spTree>
    <p:extLst>
      <p:ext uri="{BB962C8B-B14F-4D97-AF65-F5344CB8AC3E}">
        <p14:creationId xmlns:p14="http://schemas.microsoft.com/office/powerpoint/2010/main" val="14205736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B1E25-3689-6D12-EE12-5C992BDF2B36}"/>
              </a:ext>
            </a:extLst>
          </p:cNvPr>
          <p:cNvSpPr>
            <a:spLocks noGrp="1"/>
          </p:cNvSpPr>
          <p:nvPr>
            <p:ph type="ctrTitle"/>
          </p:nvPr>
        </p:nvSpPr>
        <p:spPr/>
        <p:txBody>
          <a:bodyPr/>
          <a:lstStyle/>
          <a:p>
            <a:r>
              <a:rPr lang="en-US" dirty="0"/>
              <a:t>Mini Project 3 Results</a:t>
            </a:r>
          </a:p>
        </p:txBody>
      </p:sp>
      <p:sp>
        <p:nvSpPr>
          <p:cNvPr id="3" name="Subtitle 2">
            <a:extLst>
              <a:ext uri="{FF2B5EF4-FFF2-40B4-BE49-F238E27FC236}">
                <a16:creationId xmlns:a16="http://schemas.microsoft.com/office/drawing/2014/main" id="{360DDC5B-F4C7-83AB-158C-128B9A7272EF}"/>
              </a:ext>
            </a:extLst>
          </p:cNvPr>
          <p:cNvSpPr>
            <a:spLocks noGrp="1"/>
          </p:cNvSpPr>
          <p:nvPr>
            <p:ph type="subTitle" idx="1"/>
          </p:nvPr>
        </p:nvSpPr>
        <p:spPr/>
        <p:txBody>
          <a:bodyPr/>
          <a:lstStyle/>
          <a:p>
            <a:r>
              <a:rPr lang="en-US" dirty="0"/>
              <a:t>CS5567</a:t>
            </a:r>
          </a:p>
          <a:p>
            <a:r>
              <a:rPr lang="en-US" dirty="0"/>
              <a:t>Alexander Dowell</a:t>
            </a:r>
          </a:p>
        </p:txBody>
      </p:sp>
    </p:spTree>
    <p:extLst>
      <p:ext uri="{BB962C8B-B14F-4D97-AF65-F5344CB8AC3E}">
        <p14:creationId xmlns:p14="http://schemas.microsoft.com/office/powerpoint/2010/main" val="6561939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4AF7DB-97DD-9D96-304A-7B54FC49F699}"/>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Results using Alexnet</a:t>
            </a:r>
          </a:p>
        </p:txBody>
      </p:sp>
      <p:pic>
        <p:nvPicPr>
          <p:cNvPr id="4" name="Content Placeholder 3" descr="Chart&#10;&#10;Description automatically generated with low confidence">
            <a:extLst>
              <a:ext uri="{FF2B5EF4-FFF2-40B4-BE49-F238E27FC236}">
                <a16:creationId xmlns:a16="http://schemas.microsoft.com/office/drawing/2014/main" id="{16729CBE-97C8-11A7-11FC-2F49629A26BD}"/>
              </a:ext>
            </a:extLst>
          </p:cNvPr>
          <p:cNvPicPr>
            <a:picLocks noGrp="1" noChangeAspect="1"/>
          </p:cNvPicPr>
          <p:nvPr>
            <p:ph idx="1"/>
          </p:nvPr>
        </p:nvPicPr>
        <p:blipFill>
          <a:blip r:embed="rId2"/>
          <a:stretch>
            <a:fillRect/>
          </a:stretch>
        </p:blipFill>
        <p:spPr>
          <a:xfrm>
            <a:off x="1911048" y="1675227"/>
            <a:ext cx="8369904" cy="4394199"/>
          </a:xfrm>
          <a:prstGeom prst="rect">
            <a:avLst/>
          </a:prstGeom>
        </p:spPr>
      </p:pic>
    </p:spTree>
    <p:extLst>
      <p:ext uri="{BB962C8B-B14F-4D97-AF65-F5344CB8AC3E}">
        <p14:creationId xmlns:p14="http://schemas.microsoft.com/office/powerpoint/2010/main" val="1123787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3385CC-7A31-8910-9D46-4EE8D366C139}"/>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Results using AlexNet continued</a:t>
            </a:r>
          </a:p>
        </p:txBody>
      </p:sp>
      <p:sp>
        <p:nvSpPr>
          <p:cNvPr id="3" name="Content Placeholder 2">
            <a:extLst>
              <a:ext uri="{FF2B5EF4-FFF2-40B4-BE49-F238E27FC236}">
                <a16:creationId xmlns:a16="http://schemas.microsoft.com/office/drawing/2014/main" id="{09D97356-7AA5-8B88-7A9F-B0ED1400EF22}"/>
              </a:ext>
            </a:extLst>
          </p:cNvPr>
          <p:cNvSpPr>
            <a:spLocks noGrp="1"/>
          </p:cNvSpPr>
          <p:nvPr>
            <p:ph idx="1"/>
          </p:nvPr>
        </p:nvSpPr>
        <p:spPr>
          <a:xfrm>
            <a:off x="1371599" y="2318197"/>
            <a:ext cx="9724031" cy="3683358"/>
          </a:xfrm>
        </p:spPr>
        <p:txBody>
          <a:bodyPr anchor="ctr">
            <a:normAutofit/>
          </a:bodyPr>
          <a:lstStyle/>
          <a:p>
            <a:pPr marL="0" indent="0">
              <a:buNone/>
            </a:pPr>
            <a:r>
              <a:rPr lang="en-US" sz="2000"/>
              <a:t>The modified network resulted validation accuracy is 90%, while the original MATLAB example achieved a 100% validation accuracy. The only parameter that was changed increased the maximum iterations from 6 epochs to 10. In some cases, a validation accuracy of 90% would be acceptable however retraining the modified network after changing some of the parameters like the learning rate, maximum epochs, training split, etc. would likely produce a higher validation accuracy. </a:t>
            </a:r>
          </a:p>
          <a:p>
            <a:pPr marL="0" indent="0">
              <a:buNone/>
            </a:pPr>
            <a:endParaRPr lang="en-US" sz="2000"/>
          </a:p>
        </p:txBody>
      </p:sp>
    </p:spTree>
    <p:extLst>
      <p:ext uri="{BB962C8B-B14F-4D97-AF65-F5344CB8AC3E}">
        <p14:creationId xmlns:p14="http://schemas.microsoft.com/office/powerpoint/2010/main" val="33147510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0F7EA5-2F43-B0FC-EF45-B0F8185F7838}"/>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Results using VGG19</a:t>
            </a:r>
          </a:p>
        </p:txBody>
      </p:sp>
      <p:pic>
        <p:nvPicPr>
          <p:cNvPr id="4" name="Content Placeholder 3" descr="Chart&#10;&#10;Description automatically generated">
            <a:extLst>
              <a:ext uri="{FF2B5EF4-FFF2-40B4-BE49-F238E27FC236}">
                <a16:creationId xmlns:a16="http://schemas.microsoft.com/office/drawing/2014/main" id="{D9C2AE09-191F-6E4E-6BE9-5F3ADA9C7E67}"/>
              </a:ext>
            </a:extLst>
          </p:cNvPr>
          <p:cNvPicPr>
            <a:picLocks noGrp="1" noChangeAspect="1"/>
          </p:cNvPicPr>
          <p:nvPr>
            <p:ph idx="1"/>
          </p:nvPr>
        </p:nvPicPr>
        <p:blipFill>
          <a:blip r:embed="rId2"/>
          <a:stretch>
            <a:fillRect/>
          </a:stretch>
        </p:blipFill>
        <p:spPr>
          <a:xfrm>
            <a:off x="1213556" y="1675227"/>
            <a:ext cx="9764888" cy="4394199"/>
          </a:xfrm>
          <a:prstGeom prst="rect">
            <a:avLst/>
          </a:prstGeom>
        </p:spPr>
      </p:pic>
    </p:spTree>
    <p:extLst>
      <p:ext uri="{BB962C8B-B14F-4D97-AF65-F5344CB8AC3E}">
        <p14:creationId xmlns:p14="http://schemas.microsoft.com/office/powerpoint/2010/main" val="6164490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0F7EA5-2F43-B0FC-EF45-B0F8185F7838}"/>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Results using VGG19 continued</a:t>
            </a:r>
          </a:p>
        </p:txBody>
      </p:sp>
      <p:sp>
        <p:nvSpPr>
          <p:cNvPr id="3" name="Content Placeholder 2">
            <a:extLst>
              <a:ext uri="{FF2B5EF4-FFF2-40B4-BE49-F238E27FC236}">
                <a16:creationId xmlns:a16="http://schemas.microsoft.com/office/drawing/2014/main" id="{5B6E5663-026B-4368-5F10-1CF9E5E078F8}"/>
              </a:ext>
            </a:extLst>
          </p:cNvPr>
          <p:cNvSpPr>
            <a:spLocks noGrp="1"/>
          </p:cNvSpPr>
          <p:nvPr>
            <p:ph idx="1"/>
          </p:nvPr>
        </p:nvSpPr>
        <p:spPr>
          <a:xfrm>
            <a:off x="1371599" y="2318197"/>
            <a:ext cx="9724031" cy="3683358"/>
          </a:xfrm>
        </p:spPr>
        <p:txBody>
          <a:bodyPr anchor="ctr">
            <a:normAutofit/>
          </a:bodyPr>
          <a:lstStyle/>
          <a:p>
            <a:pPr marL="0" indent="0">
              <a:buNone/>
            </a:pPr>
            <a:r>
              <a:rPr lang="en-US" sz="2000" dirty="0"/>
              <a:t>The modified network using VGG19 resulted validation accuracy is 86.67%, while the original MATLAB example achieved a 100% validation accuracy. Just as the modified network using </a:t>
            </a:r>
            <a:r>
              <a:rPr lang="en-US" sz="2000" dirty="0" err="1"/>
              <a:t>AlexNet</a:t>
            </a:r>
            <a:r>
              <a:rPr lang="en-US" sz="2000" dirty="0"/>
              <a:t> the only parameter that was changed increased the maximum iterations from 6 epochs to 10. VGG19 is a much larger network than </a:t>
            </a:r>
            <a:r>
              <a:rPr lang="en-US" sz="2000" dirty="0" err="1"/>
              <a:t>AlexNet</a:t>
            </a:r>
            <a:r>
              <a:rPr lang="en-US" sz="2000" dirty="0"/>
              <a:t> so training takes much longer. Iteratively changing various parameters and retraining would likely increase the validation accuracy. Both networks produced similar results and even though VGG19 might perform slightly better if the validation accuracy requirement is or near 100%, </a:t>
            </a:r>
            <a:r>
              <a:rPr lang="en-US" sz="2000" dirty="0" err="1"/>
              <a:t>Alexnet</a:t>
            </a:r>
            <a:r>
              <a:rPr lang="en-US" sz="2000" dirty="0"/>
              <a:t> requires less memory and computation time so it is the preferred base network when building a transfer learning model.</a:t>
            </a:r>
          </a:p>
        </p:txBody>
      </p:sp>
    </p:spTree>
    <p:extLst>
      <p:ext uri="{BB962C8B-B14F-4D97-AF65-F5344CB8AC3E}">
        <p14:creationId xmlns:p14="http://schemas.microsoft.com/office/powerpoint/2010/main" val="27223425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118</TotalTime>
  <Words>220</Words>
  <Application>Microsoft Office PowerPoint</Application>
  <PresentationFormat>Widescreen</PresentationFormat>
  <Paragraphs>9</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Mini Project 3 Results</vt:lpstr>
      <vt:lpstr>Results using Alexnet</vt:lpstr>
      <vt:lpstr>Results using AlexNet continued</vt:lpstr>
      <vt:lpstr>Results using VGG19</vt:lpstr>
      <vt:lpstr>Results using VGG19 continued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alexander dowell</dc:creator>
  <cp:lastModifiedBy>alexander dowell</cp:lastModifiedBy>
  <cp:revision>2</cp:revision>
  <dcterms:created xsi:type="dcterms:W3CDTF">2023-04-24T02:23:18Z</dcterms:created>
  <dcterms:modified xsi:type="dcterms:W3CDTF">2023-04-24T04:21:50Z</dcterms:modified>
</cp:coreProperties>
</file>