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3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7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1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4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099F6-97D0-4B64-9D13-46881B2C3358}" type="datetimeFigureOut">
              <a:rPr lang="en-US" smtClean="0"/>
              <a:t>7/16/2012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C9689-32FD-4877-93F9-438923632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dresko/TheWayOfTheAl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Starting New Web Projects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Way of the 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9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2010 SP1</a:t>
            </a:r>
          </a:p>
          <a:p>
            <a:r>
              <a:rPr lang="en-US" dirty="0" smtClean="0"/>
              <a:t>ASP.NET MVC 4 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6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Tools </a:t>
            </a:r>
            <a:r>
              <a:rPr lang="en-US" dirty="0" smtClean="0">
                <a:sym typeface="Wingdings" pitchFamily="2" charset="2"/>
              </a:rPr>
              <a:t> Extension Manager  Update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ASP.NET MVC project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all default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project to make sure it still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source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0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for Windows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https://github.com/alexdresko/TheWayOfTheAlex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TFS on </a:t>
            </a:r>
            <a:r>
              <a:rPr lang="en-US" dirty="0" err="1" smtClean="0"/>
              <a:t>CodePlex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6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Customizing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Rinse &amp;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 smtClean="0"/>
              <a:t>EntityFramework</a:t>
            </a:r>
            <a:r>
              <a:rPr lang="en-US" dirty="0" smtClean="0"/>
              <a:t> (Code first + Database migrations!!!)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err="1" smtClean="0"/>
              <a:t>jQueryUI</a:t>
            </a:r>
            <a:endParaRPr lang="en-US" dirty="0" smtClean="0"/>
          </a:p>
          <a:p>
            <a:r>
              <a:rPr lang="en-US" dirty="0" smtClean="0"/>
              <a:t>JSON.NET</a:t>
            </a:r>
          </a:p>
          <a:p>
            <a:r>
              <a:rPr lang="en-US" dirty="0" smtClean="0"/>
              <a:t>Knockout.js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</a:p>
          <a:p>
            <a:r>
              <a:rPr lang="en-US" dirty="0" err="1" smtClean="0"/>
              <a:t>Modernizr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3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NUGET BOOTY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T4MVC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jQueryUI</a:t>
            </a:r>
            <a:endParaRPr lang="en-US" dirty="0" smtClean="0"/>
          </a:p>
          <a:p>
            <a:r>
              <a:rPr lang="en-US" dirty="0" err="1" smtClean="0"/>
              <a:t>KendoUI</a:t>
            </a:r>
            <a:endParaRPr lang="en-US" dirty="0" smtClean="0"/>
          </a:p>
          <a:p>
            <a:r>
              <a:rPr lang="en-US" dirty="0" err="1" smtClean="0"/>
              <a:t>DotNetOpenAuth</a:t>
            </a:r>
            <a:endParaRPr lang="en-US" dirty="0" smtClean="0"/>
          </a:p>
          <a:p>
            <a:r>
              <a:rPr lang="en-US" dirty="0" err="1" smtClean="0"/>
              <a:t>Moq</a:t>
            </a:r>
            <a:endParaRPr lang="en-US" dirty="0" smtClean="0"/>
          </a:p>
          <a:p>
            <a:r>
              <a:rPr lang="en-US" dirty="0" err="1" smtClean="0"/>
              <a:t>Gravatar</a:t>
            </a:r>
            <a:endParaRPr lang="en-US" dirty="0" smtClean="0"/>
          </a:p>
          <a:p>
            <a:r>
              <a:rPr lang="en-US" smtClean="0"/>
              <a:t>MiniProfiler</a:t>
            </a:r>
          </a:p>
          <a:p>
            <a:r>
              <a:rPr lang="en-US" dirty="0" smtClean="0"/>
              <a:t>Glimpse for…</a:t>
            </a:r>
          </a:p>
          <a:p>
            <a:pPr lvl="1"/>
            <a:r>
              <a:rPr lang="en-US" dirty="0" err="1" smtClean="0"/>
              <a:t>Elmah</a:t>
            </a:r>
            <a:endParaRPr lang="en-US" dirty="0" smtClean="0"/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EF</a:t>
            </a:r>
          </a:p>
          <a:p>
            <a:pPr lvl="1"/>
            <a:r>
              <a:rPr lang="en-US" dirty="0" err="1" smtClean="0"/>
              <a:t>DotNetOpenAuth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Free Booty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HTML5Boilerplate</a:t>
            </a:r>
          </a:p>
          <a:p>
            <a:r>
              <a:rPr lang="en-US" dirty="0" smtClean="0"/>
              <a:t>Twitter Bootstrap</a:t>
            </a:r>
          </a:p>
          <a:p>
            <a:r>
              <a:rPr lang="en-US" dirty="0" smtClean="0"/>
              <a:t>Initializr.com</a:t>
            </a:r>
          </a:p>
          <a:p>
            <a:r>
              <a:rPr lang="en-US" dirty="0" smtClean="0"/>
              <a:t>.LESS</a:t>
            </a:r>
          </a:p>
          <a:p>
            <a:r>
              <a:rPr lang="en-US" dirty="0" err="1" smtClean="0"/>
              <a:t>OpenId</a:t>
            </a:r>
            <a:r>
              <a:rPr lang="en-US" dirty="0" smtClean="0"/>
              <a:t> Selector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3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out of the box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Membership and Role 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131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Starting New Web Projects </vt:lpstr>
      <vt:lpstr>Prerequisites</vt:lpstr>
      <vt:lpstr>Get Started</vt:lpstr>
      <vt:lpstr>On Source Control</vt:lpstr>
      <vt:lpstr>On Customizing</vt:lpstr>
      <vt:lpstr>Default Nuget Packages</vt:lpstr>
      <vt:lpstr>FREE NUGET BOOTY</vt:lpstr>
      <vt:lpstr>More Free Booty</vt:lpstr>
      <vt:lpstr>More out of the box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New Web Projects</dc:title>
  <dc:creator>Alex Dresko</dc:creator>
  <cp:lastModifiedBy>Alex Dresko</cp:lastModifiedBy>
  <cp:revision>15</cp:revision>
  <dcterms:created xsi:type="dcterms:W3CDTF">2012-07-16T22:40:47Z</dcterms:created>
  <dcterms:modified xsi:type="dcterms:W3CDTF">2012-07-17T03:25:07Z</dcterms:modified>
</cp:coreProperties>
</file>