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1747 identifiers, 1747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744809"/>
            <a:ext cx="10911535" cy="496195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101321" y="1665465"/>
            <a:ext cx="5989052"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101321" y="1665465"/>
            <a:ext cx="5989052"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hits_PPIColorByCluster.png"/>
          <p:cNvPicPr>
            <a:picLocks noChangeAspect="1"/>
          </p:cNvPicPr>
          <p:nvPr/>
        </p:nvPicPr>
        <p:blipFill>
          <a:blip r:embed="rId3"/>
          <a:stretch>
            <a:fillRect/>
          </a:stretch>
        </p:blipFill>
        <p:spPr>
          <a:xfrm>
            <a:off x="4213574" y="1665465"/>
            <a:ext cx="376454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2891704" y="1665465"/>
            <a:ext cx="6408286"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786376"/>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12064">
                <a:tc>
                  <a:txBody>
                    <a:bodyPr/>
                    <a:lstStyle/>
                    <a:p>
                      <a:r>
                        <a:t>hits</a:t>
                      </a:r>
                    </a:p>
                  </a:txBody>
                  <a:tcPr/>
                </a:tc>
                <a:tc>
                  <a:txBody>
                    <a:bodyPr/>
                    <a:lstStyle/>
                    <a:p>
                      <a:r>
                        <a:t>GO:0009755|hormone-mediated signaling pathway|-13.2;GO:0032870|cellular response to hormone stimulus|-11.3;ath03040|Spliceosome|-10.8</a:t>
                      </a:r>
                    </a:p>
                  </a:txBody>
                  <a:tcPr/>
                </a:tc>
              </a:tr>
              <a:tr h="512064">
                <a:tc>
                  <a:txBody>
                    <a:bodyPr/>
                    <a:lstStyle/>
                    <a:p>
                      <a:r>
                        <a:t>hits_MCODE_ALL</a:t>
                      </a:r>
                    </a:p>
                  </a:txBody>
                  <a:tcPr/>
                </a:tc>
                <a:tc>
                  <a:txBody>
                    <a:bodyPr/>
                    <a:lstStyle/>
                    <a:p>
                      <a:r>
                        <a:t>GO:0006906|vesicle fusion|-5.8;GO:0090174|organelle membrane fusion|-5.7;GO:0016192|vesicle-mediated transport|-5.5</a:t>
                      </a:r>
                    </a:p>
                  </a:txBody>
                  <a:tcPr/>
                </a:tc>
              </a:tr>
              <a:tr h="512064">
                <a:tc>
                  <a:txBody>
                    <a:bodyPr/>
                    <a:lstStyle/>
                    <a:p>
                      <a:r>
                        <a:t>hits_SUB1_MCODE_3</a:t>
                      </a:r>
                    </a:p>
                  </a:txBody>
                  <a:tcPr/>
                </a:tc>
                <a:tc>
                  <a:txBody>
                    <a:bodyPr/>
                    <a:lstStyle/>
                    <a:p>
                      <a:r>
                        <a:t>GO:0051726|regulation of cell cycle|-7.6;GO:0000278|mitotic cell cycle|-7.1;GO:0042127|regulation of cell proliferation|-6.7</a:t>
                      </a:r>
                    </a:p>
                  </a:txBody>
                  <a:tcPr/>
                </a:tc>
              </a:tr>
              <a:tr h="512064">
                <a:tc>
                  <a:txBody>
                    <a:bodyPr/>
                    <a:lstStyle/>
                    <a:p>
                      <a:r>
                        <a:t>hits_SUB1_MCODE_4</a:t>
                      </a:r>
                    </a:p>
                  </a:txBody>
                  <a:tcPr/>
                </a:tc>
                <a:tc>
                  <a:txBody>
                    <a:bodyPr/>
                    <a:lstStyle/>
                    <a:p>
                      <a:r>
                        <a:t>GO:0045893|positive regulation of transcription, DNA-templated|-4.7;GO:1903508|positive regulation of nucleic acid-templated transcription|-4.7;GO:1902680|positive regulation of RNA biosynthetic process|-4.7</a:t>
                      </a:r>
                    </a:p>
                  </a:txBody>
                  <a:tcPr/>
                </a:tc>
              </a:tr>
              <a:tr h="512064">
                <a:tc>
                  <a:txBody>
                    <a:bodyPr/>
                    <a:lstStyle/>
                    <a:p>
                      <a:r>
                        <a:t>hits_SUB1_MCODE_5</a:t>
                      </a:r>
                    </a:p>
                  </a:txBody>
                  <a:tcPr/>
                </a:tc>
                <a:tc>
                  <a:txBody>
                    <a:bodyPr/>
                    <a:lstStyle/>
                    <a:p>
                      <a:r>
                        <a:t>GO:0016554|cytidine to uridine editing|-8.9;GO:0016553|base conversion or substitution editing|-8.6;GO:0080156|mitochondrial mRNA modification|-8.5</a:t>
                      </a:r>
                    </a:p>
                  </a:txBody>
                  <a:tcPr/>
                </a:tc>
              </a:tr>
              <a:tr h="512064">
                <a:tc>
                  <a:txBody>
                    <a:bodyPr/>
                    <a:lstStyle/>
                    <a:p>
                      <a:r>
                        <a:t>hits_SUB1_MCODE_6</a:t>
                      </a:r>
                    </a:p>
                  </a:txBody>
                  <a:tcPr/>
                </a:tc>
                <a:tc>
                  <a:txBody>
                    <a:bodyPr/>
                    <a:lstStyle/>
                    <a:p>
                      <a:r>
                        <a:t>GO:0016192|vesicle-mediated transport|-4.8;GO:0006886|intracellular protein transport|-4.7;GO:0015031|protein transport|-4.5</a:t>
                      </a:r>
                    </a:p>
                  </a:txBody>
                  <a:tcPr/>
                </a:tc>
              </a:tr>
              <a:tr h="512064">
                <a:tc>
                  <a:txBody>
                    <a:bodyPr/>
                    <a:lstStyle/>
                    <a:p>
                      <a:r>
                        <a:t>hits_SUB1_MCODE_7</a:t>
                      </a:r>
                    </a:p>
                  </a:txBody>
                  <a:tcPr/>
                </a:tc>
                <a:tc>
                  <a:txBody>
                    <a:bodyPr/>
                    <a:lstStyle/>
                    <a:p>
                      <a:r>
                        <a:t>GO:0006906|vesicle fusion|-8.0;GO:0090174|organelle membrane fusion|-7.8;GO:0061025|membrane fusion|-7.4</a:t>
                      </a:r>
                    </a:p>
                  </a:txBody>
                  <a:tcPr/>
                </a:tc>
              </a:tr>
              <a:tr h="512064">
                <a:tc>
                  <a:txBody>
                    <a:bodyPr/>
                    <a:lstStyle/>
                    <a:p>
                      <a:r>
                        <a:t>hits_SUB1_MCODE_8</a:t>
                      </a:r>
                    </a:p>
                  </a:txBody>
                  <a:tcPr/>
                </a:tc>
                <a:tc>
                  <a:txBody>
                    <a:bodyPr/>
                    <a:lstStyle/>
                    <a:p>
                      <a:r>
                        <a:t>ath04075|Plant hormone signal transduction|-5.6;ko04075|Plant hormone signal transduction|-5.6;GO:0009733|response to auxin|-5.2</a:t>
                      </a:r>
                    </a:p>
                  </a:txBody>
                  <a:tcPr/>
                </a:tc>
              </a:tr>
              <a:tr h="512064">
                <a:tc>
                  <a:txBody>
                    <a:bodyPr/>
                    <a:lstStyle/>
                    <a:p>
                      <a:r>
                        <a:t>hits_SUB1_MCODE_9</a:t>
                      </a:r>
                    </a:p>
                  </a:txBody>
                  <a:tcPr/>
                </a:tc>
                <a:tc>
                  <a:txBody>
                    <a:bodyPr/>
                    <a:lstStyle/>
                    <a:p>
                      <a:r>
                        <a:t>GO:0000381|regulation of alternative mRNA splicing, via spliceosome|-8.1;GO:0045292|mRNA cis splicing, via spliceosome|-8.0;GO:0048024|regulation of mRNA splicing, via spliceosome|-7.9</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