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Jan 14,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1432 identifiers, 1432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09029"/>
            <a:ext cx="10911535" cy="463351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336605" y="1665465"/>
            <a:ext cx="5518484"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336605" y="1665465"/>
            <a:ext cx="5518484"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WS_c1_which_mclass____4___1__PPIColorByCluster.png"/>
          <p:cNvPicPr>
            <a:picLocks noChangeAspect="1"/>
          </p:cNvPicPr>
          <p:nvPr/>
        </p:nvPicPr>
        <p:blipFill>
          <a:blip r:embed="rId3"/>
          <a:stretch>
            <a:fillRect/>
          </a:stretch>
        </p:blipFill>
        <p:spPr>
          <a:xfrm>
            <a:off x="4157961" y="1665465"/>
            <a:ext cx="3875772"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WS_c1_which_mclass____4___1__MCODE_ALL_PPIColorByCluster.png"/>
          <p:cNvPicPr>
            <a:picLocks noChangeAspect="1"/>
          </p:cNvPicPr>
          <p:nvPr/>
        </p:nvPicPr>
        <p:blipFill>
          <a:blip r:embed="rId3"/>
          <a:stretch>
            <a:fillRect/>
          </a:stretch>
        </p:blipFill>
        <p:spPr>
          <a:xfrm>
            <a:off x="2694921" y="1665465"/>
            <a:ext cx="6801852"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WS_c1_which_mclass____4___1_</a:t>
                      </a:r>
                    </a:p>
                  </a:txBody>
                  <a:tcPr/>
                </a:tc>
                <a:tc>
                  <a:txBody>
                    <a:bodyPr/>
                    <a:lstStyle/>
                    <a:p>
                      <a:r>
                        <a:t>GO:0016050|vesicle organization|-8.7;GO:2000026|regulation of multicellular organismal development|-8.2;GO:0009888|tissue development|-8.1</a:t>
                      </a:r>
                    </a:p>
                  </a:txBody>
                  <a:tcPr/>
                </a:tc>
              </a:tr>
              <a:tr h="1024128">
                <a:tc>
                  <a:txBody>
                    <a:bodyPr/>
                    <a:lstStyle/>
                    <a:p>
                      <a:r>
                        <a:t>WS_c1_which_mclass____4___1__MCODE_ALL</a:t>
                      </a:r>
                    </a:p>
                  </a:txBody>
                  <a:tcPr/>
                </a:tc>
                <a:tc>
                  <a:txBody>
                    <a:bodyPr/>
                    <a:lstStyle/>
                    <a:p>
                      <a:r>
                        <a:t>GO:0000338|protein deneddylation|-9.0;GO:0009966|regulation of signal transduction|-5.5;GO:0023051|regulation of signaling|-5.5</a:t>
                      </a:r>
                    </a:p>
                  </a:txBody>
                  <a:tcPr/>
                </a:tc>
              </a:tr>
              <a:tr h="1024128">
                <a:tc>
                  <a:txBody>
                    <a:bodyPr/>
                    <a:lstStyle/>
                    <a:p>
                      <a:r>
                        <a:t>WS_c1_which_mclass____4___1__SUB3_MCODE_1</a:t>
                      </a:r>
                    </a:p>
                  </a:txBody>
                  <a:tcPr/>
                </a:tc>
                <a:tc>
                  <a:txBody>
                    <a:bodyPr/>
                    <a:lstStyle/>
                    <a:p>
                      <a:r>
                        <a:t>GO:0009753|response to jasmonic acid|-9.1;GO:0009867|jasmonic acid mediated signaling pathway|-7.8;GO:0071395|cellular response to jasmonic acid stimulus|-7.7</a:t>
                      </a:r>
                    </a:p>
                  </a:txBody>
                  <a:tcPr/>
                </a:tc>
              </a:tr>
              <a:tr h="1024128">
                <a:tc>
                  <a:txBody>
                    <a:bodyPr/>
                    <a:lstStyle/>
                    <a:p>
                      <a:r>
                        <a:t>WS_c1_which_mclass____4___1__SUB1_MCODE_3</a:t>
                      </a:r>
                    </a:p>
                  </a:txBody>
                  <a:tcPr/>
                </a:tc>
                <a:tc>
                  <a:txBody>
                    <a:bodyPr/>
                    <a:lstStyle/>
                    <a:p>
                      <a:r>
                        <a:t>GO:0000338|protein deneddylation|-13.0;GO:0070646|protein modification by small protein removal|-9.3;GO:0009640|photomorphogenesis|-9.2</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