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2983 identifiers, 2983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744809"/>
            <a:ext cx="10911535" cy="496195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101321" y="1665465"/>
            <a:ext cx="598905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479915" y="1665465"/>
            <a:ext cx="5231865"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3126989" y="1665465"/>
            <a:ext cx="593771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2151629" y="1665465"/>
            <a:ext cx="7888437"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hits</a:t>
                      </a:r>
                    </a:p>
                  </a:txBody>
                  <a:tcPr/>
                </a:tc>
                <a:tc>
                  <a:txBody>
                    <a:bodyPr/>
                    <a:lstStyle/>
                    <a:p>
                      <a:r>
                        <a:t>GO:0009888|tissue development|-6.2;GO:0030154|cell differentiation|-5.5;GO:0048827|phyllome development|-5.5</a:t>
                      </a:r>
                    </a:p>
                  </a:txBody>
                  <a:tcPr/>
                </a:tc>
              </a:tr>
              <a:tr h="853440">
                <a:tc>
                  <a:txBody>
                    <a:bodyPr/>
                    <a:lstStyle/>
                    <a:p>
                      <a:r>
                        <a:t>hits_MCODE_ALL</a:t>
                      </a:r>
                    </a:p>
                  </a:txBody>
                  <a:tcPr/>
                </a:tc>
                <a:tc>
                  <a:txBody>
                    <a:bodyPr/>
                    <a:lstStyle/>
                    <a:p>
                      <a:r>
                        <a:t>GO:0050793|regulation of developmental process|-3.9;GO:0009735|response to cytokinin|-3.7;GO:0022603|regulation of anatomical structure morphogenesis|-3.1</a:t>
                      </a:r>
                    </a:p>
                  </a:txBody>
                  <a:tcPr/>
                </a:tc>
              </a:tr>
              <a:tr h="853440">
                <a:tc>
                  <a:txBody>
                    <a:bodyPr/>
                    <a:lstStyle/>
                    <a:p>
                      <a:r>
                        <a:t>hits_SUB2_MCODE_1</a:t>
                      </a:r>
                    </a:p>
                  </a:txBody>
                  <a:tcPr/>
                </a:tc>
                <a:tc>
                  <a:txBody>
                    <a:bodyPr/>
                    <a:lstStyle/>
                    <a:p>
                      <a:r>
                        <a:t>GO:0009755|hormone-mediated signaling pathway|-3.2;GO:0032870|cellular response to hormone stimulus|-3.0;GO:0071495|cellular response to endogenous stimulus|-2.9</a:t>
                      </a:r>
                    </a:p>
                  </a:txBody>
                  <a:tcPr/>
                </a:tc>
              </a:tr>
              <a:tr h="853440">
                <a:tc>
                  <a:txBody>
                    <a:bodyPr/>
                    <a:lstStyle/>
                    <a:p>
                      <a:r>
                        <a:t>hits_SUB1_MCODE_2</a:t>
                      </a:r>
                    </a:p>
                  </a:txBody>
                  <a:tcPr/>
                </a:tc>
                <a:tc>
                  <a:txBody>
                    <a:bodyPr/>
                    <a:lstStyle/>
                    <a:p>
                      <a:r>
                        <a:t>GO:0048827|phyllome development|-4.9;GO:0050793|regulation of developmental process|-4.4</a:t>
                      </a:r>
                    </a:p>
                  </a:txBody>
                  <a:tcPr/>
                </a:tc>
              </a:tr>
              <a:tr h="853440">
                <a:tc>
                  <a:txBody>
                    <a:bodyPr/>
                    <a:lstStyle/>
                    <a:p>
                      <a:r>
                        <a:t>hits_SUB13_MCODE_5</a:t>
                      </a:r>
                    </a:p>
                  </a:txBody>
                  <a:tcPr/>
                </a:tc>
                <a:tc>
                  <a:txBody>
                    <a:bodyPr/>
                    <a:lstStyle/>
                    <a:p>
                      <a:r>
                        <a:t>GO:0006281|DNA repair|-5.3;GO:0006974|cellular response to DNA damage stimulus|-5.1;GO:0006259|DNA metabolic process|-4.5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