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 2020</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2985 identifiers, 2985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107485"/>
            <a:ext cx="10911535" cy="4236601"/>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564445" y="1665465"/>
            <a:ext cx="7062804"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763367" y="1665465"/>
            <a:ext cx="6664960"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hits_PPIColorByCluster.png"/>
          <p:cNvPicPr>
            <a:picLocks noChangeAspect="1"/>
          </p:cNvPicPr>
          <p:nvPr/>
        </p:nvPicPr>
        <p:blipFill>
          <a:blip r:embed="rId3"/>
          <a:stretch>
            <a:fillRect/>
          </a:stretch>
        </p:blipFill>
        <p:spPr>
          <a:xfrm>
            <a:off x="3133405" y="1665465"/>
            <a:ext cx="5924884"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hits_MCODE_ALL_PPIColorByCluster.png"/>
          <p:cNvPicPr>
            <a:picLocks noChangeAspect="1"/>
          </p:cNvPicPr>
          <p:nvPr/>
        </p:nvPicPr>
        <p:blipFill>
          <a:blip r:embed="rId3"/>
          <a:stretch>
            <a:fillRect/>
          </a:stretch>
        </p:blipFill>
        <p:spPr>
          <a:xfrm>
            <a:off x="2271410" y="1665465"/>
            <a:ext cx="7648875"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5669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731520">
                <a:tc>
                  <a:txBody>
                    <a:bodyPr/>
                    <a:lstStyle/>
                    <a:p>
                      <a:r>
                        <a:t>hits</a:t>
                      </a:r>
                    </a:p>
                  </a:txBody>
                  <a:tcPr/>
                </a:tc>
                <a:tc>
                  <a:txBody>
                    <a:bodyPr/>
                    <a:lstStyle/>
                    <a:p>
                      <a:r>
                        <a:t>GO:0048523|negative regulation of cellular process|-8.5;GO:0030154|cell differentiation|-6.9;GO:0045935|positive regulation of nucleobase-containing compound metabolic process|-6.6</a:t>
                      </a:r>
                    </a:p>
                  </a:txBody>
                  <a:tcPr/>
                </a:tc>
              </a:tr>
              <a:tr h="731520">
                <a:tc>
                  <a:txBody>
                    <a:bodyPr/>
                    <a:lstStyle/>
                    <a:p>
                      <a:r>
                        <a:t>hits_MCODE_ALL</a:t>
                      </a:r>
                    </a:p>
                  </a:txBody>
                  <a:tcPr/>
                </a:tc>
                <a:tc>
                  <a:txBody>
                    <a:bodyPr/>
                    <a:lstStyle/>
                    <a:p>
                      <a:r>
                        <a:t>GO:0045962|positive regulation of development, heterochronic|-7.1;GO:0006259|DNA metabolic process|-6.7;GO:0007131|reciprocal meiotic recombination|-6.2</a:t>
                      </a:r>
                    </a:p>
                  </a:txBody>
                  <a:tcPr/>
                </a:tc>
              </a:tr>
              <a:tr h="731520">
                <a:tc>
                  <a:txBody>
                    <a:bodyPr/>
                    <a:lstStyle/>
                    <a:p>
                      <a:r>
                        <a:t>hits_SUB1_MCODE_1</a:t>
                      </a:r>
                    </a:p>
                  </a:txBody>
                  <a:tcPr/>
                </a:tc>
                <a:tc>
                  <a:txBody>
                    <a:bodyPr/>
                    <a:lstStyle/>
                    <a:p>
                      <a:r>
                        <a:t>GO:0048827|phyllome development|-3.6;GO:0030154|cell differentiation|-3.4</a:t>
                      </a:r>
                    </a:p>
                  </a:txBody>
                  <a:tcPr/>
                </a:tc>
              </a:tr>
              <a:tr h="731520">
                <a:tc>
                  <a:txBody>
                    <a:bodyPr/>
                    <a:lstStyle/>
                    <a:p>
                      <a:r>
                        <a:t>hits_SUB1_MCODE_2</a:t>
                      </a:r>
                    </a:p>
                  </a:txBody>
                  <a:tcPr/>
                </a:tc>
                <a:tc>
                  <a:txBody>
                    <a:bodyPr/>
                    <a:lstStyle/>
                    <a:p>
                      <a:r>
                        <a:t>ko04075|Plant hormone signal transduction|-5.0;ath04075|Plant hormone signal transduction|-5.0;GO:0009733|response to auxin|-4.6</a:t>
                      </a:r>
                    </a:p>
                  </a:txBody>
                  <a:tcPr/>
                </a:tc>
              </a:tr>
              <a:tr h="731520">
                <a:tc>
                  <a:txBody>
                    <a:bodyPr/>
                    <a:lstStyle/>
                    <a:p>
                      <a:r>
                        <a:t>hits_SUB6_MCODE_3</a:t>
                      </a:r>
                    </a:p>
                  </a:txBody>
                  <a:tcPr/>
                </a:tc>
                <a:tc>
                  <a:txBody>
                    <a:bodyPr/>
                    <a:lstStyle/>
                    <a:p>
                      <a:r>
                        <a:t>GO:0007131|reciprocal meiotic recombination|-10.0;GO:0035825|homologous recombination|-10.0;GO:0007127|meiosis I|-9.6</a:t>
                      </a:r>
                    </a:p>
                  </a:txBody>
                  <a:tcPr/>
                </a:tc>
              </a:tr>
              <a:tr h="731520">
                <a:tc>
                  <a:txBody>
                    <a:bodyPr/>
                    <a:lstStyle/>
                    <a:p>
                      <a:r>
                        <a:t>hits_SUB13_MCODE_6</a:t>
                      </a:r>
                    </a:p>
                  </a:txBody>
                  <a:tcPr/>
                </a:tc>
                <a:tc>
                  <a:txBody>
                    <a:bodyPr/>
                    <a:lstStyle/>
                    <a:p>
                      <a:r>
                        <a:t>GO:0006281|DNA repair|-5.3;GO:0006974|cellular response to DNA damage stimulus|-5.1;GO:0006259|DNA metabolic process|-4.5</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