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 2020</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2995 identifiers, 2995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endParaRPr lang="en-US" sz="20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161307"/>
            <a:ext cx="10911535" cy="4128956"/>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451081" y="1665465"/>
            <a:ext cx="7289532"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2451081" y="1665465"/>
            <a:ext cx="7289532"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hits</a:t>
                      </a:r>
                    </a:p>
                  </a:txBody>
                  <a:tcPr/>
                </a:tc>
                <a:tc>
                  <a:txBody>
                    <a:bodyPr/>
                    <a:lstStyle/>
                    <a:p>
                      <a:r>
                        <a:t>GO:0048583|regulation of response to stimulus|-18.1;GO:0009755|hormone-mediated signaling pathway|-18.0;GO:0032870|cellular response to hormone stimulus|-15.5</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