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Jan 13,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2745 identifiers, 2745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776856"/>
            <a:ext cx="10911535" cy="4897858"/>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370829" y="1665465"/>
            <a:ext cx="5450037"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567612" y="1665465"/>
            <a:ext cx="5056471"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WS_c1_which_mclass____4___1__MCODE_ALL_PPIColorByCluster.png"/>
          <p:cNvPicPr>
            <a:picLocks noChangeAspect="1"/>
          </p:cNvPicPr>
          <p:nvPr/>
        </p:nvPicPr>
        <p:blipFill>
          <a:blip r:embed="rId3"/>
          <a:stretch>
            <a:fillRect/>
          </a:stretch>
        </p:blipFill>
        <p:spPr>
          <a:xfrm>
            <a:off x="1610475" y="1665465"/>
            <a:ext cx="8970745"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WS_c1_which_mclass____4___1_</a:t>
                      </a:r>
                    </a:p>
                  </a:txBody>
                  <a:tcPr/>
                </a:tc>
                <a:tc>
                  <a:txBody>
                    <a:bodyPr/>
                    <a:lstStyle/>
                    <a:p>
                      <a:r>
                        <a:t>ath03050|Proteasome|-24.3;ko03050|Proteasome|-24.3;GO:0032870|cellular response to hormone stimulus|-14.2</a:t>
                      </a:r>
                    </a:p>
                  </a:txBody>
                  <a:tcPr/>
                </a:tc>
              </a:tr>
              <a:tr h="1024128">
                <a:tc>
                  <a:txBody>
                    <a:bodyPr/>
                    <a:lstStyle/>
                    <a:p>
                      <a:r>
                        <a:t>WS_c1_which_mclass____4___1__MCODE_ALL</a:t>
                      </a:r>
                    </a:p>
                  </a:txBody>
                  <a:tcPr/>
                </a:tc>
                <a:tc>
                  <a:txBody>
                    <a:bodyPr/>
                    <a:lstStyle/>
                    <a:p>
                      <a:r>
                        <a:t>GO:0009969|xyloglucan biosynthetic process|-6.9;GO:0090421|embryonic meristem initiation|-6.6;GO:0010014|meristem initiation|-5.9</a:t>
                      </a:r>
                    </a:p>
                  </a:txBody>
                  <a:tcPr/>
                </a:tc>
              </a:tr>
              <a:tr h="1024128">
                <a:tc>
                  <a:txBody>
                    <a:bodyPr/>
                    <a:lstStyle/>
                    <a:p>
                      <a:r>
                        <a:t>WS_c1_which_mclass____4___1__SUB7_MCODE_2</a:t>
                      </a:r>
                    </a:p>
                  </a:txBody>
                  <a:tcPr/>
                </a:tc>
                <a:tc>
                  <a:txBody>
                    <a:bodyPr/>
                    <a:lstStyle/>
                    <a:p>
                      <a:r>
                        <a:t>GO:0009969|xyloglucan biosynthetic process|-9.2;GO:0010411|xyloglucan metabolic process|-7.6;GO:0048767|root hair elongation|-7.3</a:t>
                      </a:r>
                    </a:p>
                  </a:txBody>
                  <a:tcPr/>
                </a:tc>
              </a:tr>
              <a:tr h="1024128">
                <a:tc>
                  <a:txBody>
                    <a:bodyPr/>
                    <a:lstStyle/>
                    <a:p>
                      <a:r>
                        <a:t>WS_c1_which_mclass____4___1__SUB8_MCODE_3</a:t>
                      </a:r>
                    </a:p>
                  </a:txBody>
                  <a:tcPr/>
                </a:tc>
                <a:tc>
                  <a:txBody>
                    <a:bodyPr/>
                    <a:lstStyle/>
                    <a:p>
                      <a:r>
                        <a:t>GO:0090421|embryonic meristem initiation|-8.9;GO:0010014|meristem initiation|-8.2;GO:0009933|meristem structural organization|-7.2</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