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29,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2591 identifiers, 2591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70632"/>
            <a:ext cx="10911535" cy="411030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268159" y="1665465"/>
            <a:ext cx="5655376"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268159" y="1665465"/>
            <a:ext cx="5655376"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640080" y="2215125"/>
            <a:ext cx="10911535" cy="402132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hits</a:t>
                      </a:r>
                    </a:p>
                  </a:txBody>
                  <a:tcPr/>
                </a:tc>
                <a:tc>
                  <a:txBody>
                    <a:bodyPr/>
                    <a:lstStyle/>
                    <a:p>
                      <a:r>
                        <a:t>GO:0009755|hormone-mediated signaling pathway|-13.9;GO:0048583|regulation of response to stimulus|-13.7;GO:0016192|vesicle-mediated transport|-12.8</a:t>
                      </a:r>
                    </a:p>
                  </a:txBody>
                  <a:tcPr/>
                </a:tc>
              </a:tr>
              <a:tr h="1024128">
                <a:tc>
                  <a:txBody>
                    <a:bodyPr/>
                    <a:lstStyle/>
                    <a:p>
                      <a:r>
                        <a:t>hits_MCODE_ALL</a:t>
                      </a:r>
                    </a:p>
                  </a:txBody>
                  <a:tcPr/>
                </a:tc>
                <a:tc>
                  <a:txBody>
                    <a:bodyPr/>
                    <a:lstStyle/>
                    <a:p>
                      <a:r>
                        <a:t>GO:0008614|pyridoxine metabolic process|-9.5;GO:0042823|pyridoxal phosphate biosynthetic process|-9.2;GO:0042822|pyridoxal phosphate metabolic process|-9.2</a:t>
                      </a:r>
                    </a:p>
                  </a:txBody>
                  <a:tcPr/>
                </a:tc>
              </a:tr>
              <a:tr h="1024128">
                <a:tc>
                  <a:txBody>
                    <a:bodyPr/>
                    <a:lstStyle/>
                    <a:p>
                      <a:r>
                        <a:t>hits_SUB5_MCODE_1</a:t>
                      </a:r>
                    </a:p>
                  </a:txBody>
                  <a:tcPr/>
                </a:tc>
                <a:tc>
                  <a:txBody>
                    <a:bodyPr/>
                    <a:lstStyle/>
                    <a:p>
                      <a:r>
                        <a:t>GO:0008614|pyridoxine metabolic process|-10.8;GO:0042819|vitamin B6 biosynthetic process|-10.5;GO:0042823|pyridoxal phosphate biosynthetic process|-10.5</a:t>
                      </a:r>
                    </a:p>
                  </a:txBody>
                  <a:tcPr/>
                </a:tc>
              </a:tr>
              <a:tr h="1024128">
                <a:tc>
                  <a:txBody>
                    <a:bodyPr/>
                    <a:lstStyle/>
                    <a:p>
                      <a:r>
                        <a:t>hits_SUB6_MCODE_2</a:t>
                      </a:r>
                    </a:p>
                  </a:txBody>
                  <a:tcPr/>
                </a:tc>
                <a:tc>
                  <a:txBody>
                    <a:bodyPr/>
                    <a:lstStyle/>
                    <a:p>
                      <a:r>
                        <a:t>GO:0009742|brassinosteroid mediated signaling pathway|-7.2;GO:0048545|response to steroid hormone|-7.2;GO:0071383|cellular response to steroid hormone stimulus|-7.2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