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66" r:id="rId9"/>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Oct 29, 2020</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2731 identifiers, 2731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endParaRPr lang="en-US" sz="2000"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2161307"/>
            <a:ext cx="10911535" cy="4128956"/>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2885287" y="1665465"/>
            <a:ext cx="6421120"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2885287" y="1665465"/>
            <a:ext cx="6421120"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hits_MCODE_ALL_PPIColorByCluster.png"/>
          <p:cNvPicPr>
            <a:picLocks noChangeAspect="1"/>
          </p:cNvPicPr>
          <p:nvPr/>
        </p:nvPicPr>
        <p:blipFill>
          <a:blip r:embed="rId3"/>
          <a:stretch>
            <a:fillRect/>
          </a:stretch>
        </p:blipFill>
        <p:spPr>
          <a:xfrm>
            <a:off x="3039292" y="1665465"/>
            <a:ext cx="6113111" cy="5120640"/>
          </a:xfrm>
          <a:prstGeom prst="rect">
            <a:avLst/>
          </a:prstGeom>
        </p:spPr>
      </p:pic>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401828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1280160">
                <a:tc>
                  <a:txBody>
                    <a:bodyPr/>
                    <a:lstStyle/>
                    <a:p>
                      <a:r>
                        <a:t>hits</a:t>
                      </a:r>
                    </a:p>
                  </a:txBody>
                  <a:tcPr/>
                </a:tc>
                <a:tc>
                  <a:txBody>
                    <a:bodyPr/>
                    <a:lstStyle/>
                    <a:p>
                      <a:r>
                        <a:t>GO:0016192|vesicle-mediated transport|-19.1;GO:0048583|regulation of response to stimulus|-17.6;GO:0009755|hormone-mediated signaling pathway|-17.3</a:t>
                      </a:r>
                    </a:p>
                  </a:txBody>
                  <a:tcPr/>
                </a:tc>
              </a:tr>
              <a:tr h="1280160">
                <a:tc>
                  <a:txBody>
                    <a:bodyPr/>
                    <a:lstStyle/>
                    <a:p>
                      <a:r>
                        <a:t>hits_MCODE_ALL</a:t>
                      </a:r>
                    </a:p>
                  </a:txBody>
                  <a:tcPr/>
                </a:tc>
                <a:tc>
                  <a:txBody>
                    <a:bodyPr/>
                    <a:lstStyle/>
                    <a:p>
                      <a:r>
                        <a:t>GO:0048545|response to steroid hormone|-7.2;GO:0071383|cellular response to steroid hormone stimulus|-7.2;GO:0043401|steroid hormone mediated signaling pathway|-7.2</a:t>
                      </a:r>
                    </a:p>
                  </a:txBody>
                  <a:tcPr/>
                </a:tc>
              </a:tr>
              <a:tr h="1280160">
                <a:tc>
                  <a:txBody>
                    <a:bodyPr/>
                    <a:lstStyle/>
                    <a:p>
                      <a:r>
                        <a:t>hits_SUB10_MCODE_1</a:t>
                      </a:r>
                    </a:p>
                  </a:txBody>
                  <a:tcPr/>
                </a:tc>
                <a:tc>
                  <a:txBody>
                    <a:bodyPr/>
                    <a:lstStyle/>
                    <a:p>
                      <a:r>
                        <a:t>GO:0048545|response to steroid hormone|-7.2;GO:0071383|cellular response to steroid hormone stimulus|-7.2;GO:0043401|steroid hormone mediated signaling pathway|-7.2</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