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Jan 11,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1207 identifiers, 1207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endParaRPr lang="en-US" sz="2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1986558"/>
            <a:ext cx="10911535" cy="4478454"/>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491721" y="1665465"/>
            <a:ext cx="7208252"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703477" y="1665465"/>
            <a:ext cx="6784741"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WS_c1_which_mclass____5___1__PPIColorByCluster.png"/>
          <p:cNvPicPr>
            <a:picLocks noChangeAspect="1"/>
          </p:cNvPicPr>
          <p:nvPr/>
        </p:nvPicPr>
        <p:blipFill>
          <a:blip r:embed="rId3"/>
          <a:stretch>
            <a:fillRect/>
          </a:stretch>
        </p:blipFill>
        <p:spPr>
          <a:xfrm>
            <a:off x="4465970" y="1665465"/>
            <a:ext cx="3259755"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WS_c1_which_mclass____5___1__MCODE_ALL_PPIColorByCluster.png"/>
          <p:cNvPicPr>
            <a:picLocks noChangeAspect="1"/>
          </p:cNvPicPr>
          <p:nvPr/>
        </p:nvPicPr>
        <p:blipFill>
          <a:blip r:embed="rId3"/>
          <a:stretch>
            <a:fillRect/>
          </a:stretch>
        </p:blipFill>
        <p:spPr>
          <a:xfrm>
            <a:off x="1509944" y="1665465"/>
            <a:ext cx="9171806"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274312"/>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024128">
                <a:tc>
                  <a:txBody>
                    <a:bodyPr/>
                    <a:lstStyle/>
                    <a:p>
                      <a:r>
                        <a:t>WS_c1_which_mclass____5___1_</a:t>
                      </a:r>
                    </a:p>
                  </a:txBody>
                  <a:tcPr/>
                </a:tc>
                <a:tc>
                  <a:txBody>
                    <a:bodyPr/>
                    <a:lstStyle/>
                    <a:p>
                      <a:r>
                        <a:t>GO:0009755|hormone-mediated signaling pathway|-8.0;GO:0016192|vesicle-mediated transport|-7.4;GO:0071495|cellular response to endogenous stimulus|-7.2</a:t>
                      </a:r>
                    </a:p>
                  </a:txBody>
                  <a:tcPr/>
                </a:tc>
              </a:tr>
              <a:tr h="1024128">
                <a:tc>
                  <a:txBody>
                    <a:bodyPr/>
                    <a:lstStyle/>
                    <a:p>
                      <a:r>
                        <a:t>WS_c1_which_mclass____5___1__MCODE_ALL</a:t>
                      </a:r>
                    </a:p>
                  </a:txBody>
                  <a:tcPr/>
                </a:tc>
                <a:tc>
                  <a:txBody>
                    <a:bodyPr/>
                    <a:lstStyle/>
                    <a:p>
                      <a:r>
                        <a:t>GO:0090421|embryonic meristem initiation|-8.8;GO:0010014|meristem initiation|-7.9;GO:0009933|meristem structural organization|-6.6</a:t>
                      </a:r>
                    </a:p>
                  </a:txBody>
                  <a:tcPr/>
                </a:tc>
              </a:tr>
              <a:tr h="1024128">
                <a:tc>
                  <a:txBody>
                    <a:bodyPr/>
                    <a:lstStyle/>
                    <a:p>
                      <a:r>
                        <a:t>WS_c1_which_mclass____5___1__SUB1_MCODE_1</a:t>
                      </a:r>
                    </a:p>
                  </a:txBody>
                  <a:tcPr/>
                </a:tc>
                <a:tc>
                  <a:txBody>
                    <a:bodyPr/>
                    <a:lstStyle/>
                    <a:p>
                      <a:r>
                        <a:t>ko04075|Plant hormone signal transduction|-6.7;ath04075|Plant hormone signal transduction|-6.7;GO:0009733|response to auxin|-6.3</a:t>
                      </a:r>
                    </a:p>
                  </a:txBody>
                  <a:tcPr/>
                </a:tc>
              </a:tr>
              <a:tr h="1024128">
                <a:tc>
                  <a:txBody>
                    <a:bodyPr/>
                    <a:lstStyle/>
                    <a:p>
                      <a:r>
                        <a:t>WS_c1_which_mclass____5___1__SUB2_MCODE_2</a:t>
                      </a:r>
                    </a:p>
                  </a:txBody>
                  <a:tcPr/>
                </a:tc>
                <a:tc>
                  <a:txBody>
                    <a:bodyPr/>
                    <a:lstStyle/>
                    <a:p>
                      <a:r>
                        <a:t>GO:0090421|embryonic meristem initiation|-12.0;GO:0010014|meristem initiation|-11.0;GO:0009933|meristem structural organization|-9.7</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