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1842 identifiers, 1842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923098"/>
            <a:ext cx="10911535" cy="4605374"/>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887426" y="1665465"/>
            <a:ext cx="641684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214685" y="1665465"/>
            <a:ext cx="5762324"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2478887" y="1665465"/>
            <a:ext cx="7233920"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65836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640080">
                <a:tc>
                  <a:txBody>
                    <a:bodyPr/>
                    <a:lstStyle/>
                    <a:p>
                      <a:r>
                        <a:t>hits</a:t>
                      </a:r>
                    </a:p>
                  </a:txBody>
                  <a:tcPr/>
                </a:tc>
                <a:tc>
                  <a:txBody>
                    <a:bodyPr/>
                    <a:lstStyle/>
                    <a:p>
                      <a:r>
                        <a:t>GO:0016192|vesicle-mediated transport|-12.7;GO:0048583|regulation of response to stimulus|-10.7;GO:0009755|hormone-mediated signaling pathway|-10.2</a:t>
                      </a:r>
                    </a:p>
                  </a:txBody>
                  <a:tcPr/>
                </a:tc>
              </a:tr>
              <a:tr h="640080">
                <a:tc>
                  <a:txBody>
                    <a:bodyPr/>
                    <a:lstStyle/>
                    <a:p>
                      <a:r>
                        <a:t>hits_MCODE_ALL</a:t>
                      </a:r>
                    </a:p>
                  </a:txBody>
                  <a:tcPr/>
                </a:tc>
                <a:tc>
                  <a:txBody>
                    <a:bodyPr/>
                    <a:lstStyle/>
                    <a:p>
                      <a:r>
                        <a:t>ath04075|Plant hormone signal transduction|-9.0;ko04075|Plant hormone signal transduction|-9.0;GO:0009755|hormone-mediated signaling pathway|-5.8</a:t>
                      </a:r>
                    </a:p>
                  </a:txBody>
                  <a:tcPr/>
                </a:tc>
              </a:tr>
              <a:tr h="640080">
                <a:tc>
                  <a:txBody>
                    <a:bodyPr/>
                    <a:lstStyle/>
                    <a:p>
                      <a:r>
                        <a:t>hits_SUB1_MCODE_2</a:t>
                      </a:r>
                    </a:p>
                  </a:txBody>
                  <a:tcPr/>
                </a:tc>
                <a:tc>
                  <a:txBody>
                    <a:bodyPr/>
                    <a:lstStyle/>
                    <a:p>
                      <a:r>
                        <a:t>GO:0009733|response to auxin|-8.7;ath04075|Plant hormone signal transduction|-6.7;ko04075|Plant hormone signal transduction|-6.7</a:t>
                      </a:r>
                    </a:p>
                  </a:txBody>
                  <a:tcPr/>
                </a:tc>
              </a:tr>
              <a:tr h="640080">
                <a:tc>
                  <a:txBody>
                    <a:bodyPr/>
                    <a:lstStyle/>
                    <a:p>
                      <a:r>
                        <a:t>hits_SUB1_MCODE_3</a:t>
                      </a:r>
                    </a:p>
                  </a:txBody>
                  <a:tcPr/>
                </a:tc>
                <a:tc>
                  <a:txBody>
                    <a:bodyPr/>
                    <a:lstStyle/>
                    <a:p>
                      <a:r>
                        <a:t>GO:0032509|endosome transport via multivesicular body sorting pathway|-8.0;GO:0071985|multivesicular body sorting pathway|-8.0;GO:0045324|late endosome to vacuole transport|-7.6</a:t>
                      </a:r>
                    </a:p>
                  </a:txBody>
                  <a:tcPr/>
                </a:tc>
              </a:tr>
              <a:tr h="640080">
                <a:tc>
                  <a:txBody>
                    <a:bodyPr/>
                    <a:lstStyle/>
                    <a:p>
                      <a:r>
                        <a:t>hits_SUB1_MCODE_4</a:t>
                      </a:r>
                    </a:p>
                  </a:txBody>
                  <a:tcPr/>
                </a:tc>
                <a:tc>
                  <a:txBody>
                    <a:bodyPr/>
                    <a:lstStyle/>
                    <a:p>
                      <a:r>
                        <a:t>GO:0009736|cytokinin-activated signaling pathway|-9.9;GO:0071368|cellular response to cytokinin stimulus|-9.8;GO:0009735|response to cytokinin|-9.0</a:t>
                      </a:r>
                    </a:p>
                  </a:txBody>
                  <a:tcPr/>
                </a:tc>
              </a:tr>
              <a:tr h="640080">
                <a:tc>
                  <a:txBody>
                    <a:bodyPr/>
                    <a:lstStyle/>
                    <a:p>
                      <a:r>
                        <a:t>hits_SUB5_MCODE_8</a:t>
                      </a:r>
                    </a:p>
                  </a:txBody>
                  <a:tcPr/>
                </a:tc>
                <a:tc>
                  <a:txBody>
                    <a:bodyPr/>
                    <a:lstStyle/>
                    <a:p>
                      <a:r>
                        <a:t>GO:0009833|plant-type primary cell wall biogenesis|-8.6;GO:0030244|cellulose biosynthetic process|-7.5;GO:0030243|cellulose metabolic process|-7.4</a:t>
                      </a:r>
                    </a:p>
                  </a:txBody>
                  <a:tcPr/>
                </a:tc>
              </a:tr>
              <a:tr h="640080">
                <a:tc>
                  <a:txBody>
                    <a:bodyPr/>
                    <a:lstStyle/>
                    <a:p>
                      <a:r>
                        <a:t>hits_SUB6_MCODE_9</a:t>
                      </a:r>
                    </a:p>
                  </a:txBody>
                  <a:tcPr/>
                </a:tc>
                <a:tc>
                  <a:txBody>
                    <a:bodyPr/>
                    <a:lstStyle/>
                    <a:p>
                      <a:r>
                        <a:t>ko03015|mRNA surveillance pathway|-6.7;ath03015|mRNA surveillance pathway|-6.7</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