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11,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2749 identifiers, 2749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485722"/>
            <a:ext cx="10911535" cy="348012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722727" y="1665465"/>
            <a:ext cx="6746240"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009346" y="1665465"/>
            <a:ext cx="617300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WS_c1_which_mclass____8___1__PPIColorByCluster.png"/>
          <p:cNvPicPr>
            <a:picLocks noChangeAspect="1"/>
          </p:cNvPicPr>
          <p:nvPr/>
        </p:nvPicPr>
        <p:blipFill>
          <a:blip r:embed="rId3"/>
          <a:stretch>
            <a:fillRect/>
          </a:stretch>
        </p:blipFill>
        <p:spPr>
          <a:xfrm>
            <a:off x="3349439" y="1665465"/>
            <a:ext cx="5492816"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WS_c1_which_mclass____8___1__MCODE_ALL_PPIColorByCluster.png"/>
          <p:cNvPicPr>
            <a:picLocks noChangeAspect="1"/>
          </p:cNvPicPr>
          <p:nvPr/>
        </p:nvPicPr>
        <p:blipFill>
          <a:blip r:embed="rId3"/>
          <a:stretch>
            <a:fillRect/>
          </a:stretch>
        </p:blipFill>
        <p:spPr>
          <a:xfrm>
            <a:off x="640080" y="2357038"/>
            <a:ext cx="10911535" cy="3737495"/>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WS_c1_which_mclass____8___1_</a:t>
                      </a:r>
                    </a:p>
                  </a:txBody>
                  <a:tcPr/>
                </a:tc>
                <a:tc>
                  <a:txBody>
                    <a:bodyPr/>
                    <a:lstStyle/>
                    <a:p>
                      <a:r>
                        <a:t>GO:0090567|reproductive shoot system development|-14.6;GO:0009908|flower development|-13.3;GO:0045935|positive regulation of nucleobase-containing compound metabolic process|-10.2</a:t>
                      </a:r>
                    </a:p>
                  </a:txBody>
                  <a:tcPr/>
                </a:tc>
              </a:tr>
              <a:tr h="1024128">
                <a:tc>
                  <a:txBody>
                    <a:bodyPr/>
                    <a:lstStyle/>
                    <a:p>
                      <a:r>
                        <a:t>WS_c1_which_mclass____8___1__MCODE_ALL</a:t>
                      </a:r>
                    </a:p>
                  </a:txBody>
                  <a:tcPr/>
                </a:tc>
                <a:tc>
                  <a:txBody>
                    <a:bodyPr/>
                    <a:lstStyle/>
                    <a:p>
                      <a:r>
                        <a:t>GO:0009733|response to auxin|-5.4;GO:0045944|positive regulation of transcription by RNA polymerase II|-4.4;GO:0006357|regulation of transcription by RNA polymerase II|-3.5</a:t>
                      </a:r>
                    </a:p>
                  </a:txBody>
                  <a:tcPr/>
                </a:tc>
              </a:tr>
              <a:tr h="1024128">
                <a:tc>
                  <a:txBody>
                    <a:bodyPr/>
                    <a:lstStyle/>
                    <a:p>
                      <a:r>
                        <a:t>WS_c1_which_mclass____8___1__SUB1_MCODE_1</a:t>
                      </a:r>
                    </a:p>
                  </a:txBody>
                  <a:tcPr/>
                </a:tc>
                <a:tc>
                  <a:txBody>
                    <a:bodyPr/>
                    <a:lstStyle/>
                    <a:p>
                      <a:r>
                        <a:t>GO:0009733|response to auxin|-5.2</a:t>
                      </a:r>
                    </a:p>
                  </a:txBody>
                  <a:tcPr/>
                </a:tc>
              </a:tr>
              <a:tr h="1024128">
                <a:tc>
                  <a:txBody>
                    <a:bodyPr/>
                    <a:lstStyle/>
                    <a:p>
                      <a:r>
                        <a:t>WS_c1_which_mclass____8___1__SUB1_MCODE_2</a:t>
                      </a:r>
                    </a:p>
                  </a:txBody>
                  <a:tcPr/>
                </a:tc>
                <a:tc>
                  <a:txBody>
                    <a:bodyPr/>
                    <a:lstStyle/>
                    <a:p>
                      <a:r>
                        <a:t>GO:0045944|positive regulation of transcription by RNA polymerase II|-5.4;GO:0006357|regulation of transcription by RNA polymerase II|-4.4;GO:0006366|transcription by RNA polymerase II|-4.3</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