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Jan 11,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2978 identifiers, 2978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endParaRPr lang="en-US" sz="2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018316"/>
            <a:ext cx="10911535" cy="4414939"/>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484193" y="1665465"/>
            <a:ext cx="5223309"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749422" y="1665465"/>
            <a:ext cx="4692850"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WS_c1_which_mclass____3___1__PPIColorByCluster.png"/>
          <p:cNvPicPr>
            <a:picLocks noChangeAspect="1"/>
          </p:cNvPicPr>
          <p:nvPr/>
        </p:nvPicPr>
        <p:blipFill>
          <a:blip r:embed="rId3"/>
          <a:stretch>
            <a:fillRect/>
          </a:stretch>
        </p:blipFill>
        <p:spPr>
          <a:xfrm>
            <a:off x="4412496" y="1665465"/>
            <a:ext cx="3366703"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WS_c1_which_mclass____3___1__MCODE_ALL_PPIColorByCluster.png"/>
          <p:cNvPicPr>
            <a:picLocks noChangeAspect="1"/>
          </p:cNvPicPr>
          <p:nvPr/>
        </p:nvPicPr>
        <p:blipFill>
          <a:blip r:embed="rId3"/>
          <a:stretch>
            <a:fillRect/>
          </a:stretch>
        </p:blipFill>
        <p:spPr>
          <a:xfrm>
            <a:off x="1471443" y="1665465"/>
            <a:ext cx="9248808"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WS_c1_which_mclass____3___1_</a:t>
                      </a:r>
                    </a:p>
                  </a:txBody>
                  <a:tcPr/>
                </a:tc>
                <a:tc>
                  <a:txBody>
                    <a:bodyPr/>
                    <a:lstStyle/>
                    <a:p>
                      <a:r>
                        <a:t>GO:0009908|flower development|-14.0;GO:0090567|reproductive shoot system development|-13.7;GO:0048437|floral organ development|-11.9</a:t>
                      </a:r>
                    </a:p>
                  </a:txBody>
                  <a:tcPr/>
                </a:tc>
              </a:tr>
              <a:tr h="1280160">
                <a:tc>
                  <a:txBody>
                    <a:bodyPr/>
                    <a:lstStyle/>
                    <a:p>
                      <a:r>
                        <a:t>WS_c1_which_mclass____3___1__MCODE_ALL</a:t>
                      </a:r>
                    </a:p>
                  </a:txBody>
                  <a:tcPr/>
                </a:tc>
                <a:tc>
                  <a:txBody>
                    <a:bodyPr/>
                    <a:lstStyle/>
                    <a:p>
                      <a:r>
                        <a:t>GO:0010628|positive regulation of gene expression|-8.2;GO:0045944|positive regulation of transcription by RNA polymerase II|-8.1;GO:0006357|regulation of transcription by RNA polymerase II|-7.8</a:t>
                      </a:r>
                    </a:p>
                  </a:txBody>
                  <a:tcPr/>
                </a:tc>
              </a:tr>
              <a:tr h="1280160">
                <a:tc>
                  <a:txBody>
                    <a:bodyPr/>
                    <a:lstStyle/>
                    <a:p>
                      <a:r>
                        <a:t>WS_c1_which_mclass____3___1__SUB1_MCODE_1</a:t>
                      </a:r>
                    </a:p>
                  </a:txBody>
                  <a:tcPr/>
                </a:tc>
                <a:tc>
                  <a:txBody>
                    <a:bodyPr/>
                    <a:lstStyle/>
                    <a:p>
                      <a:r>
                        <a:t>GO:0045944|positive regulation of transcription by RNA polymerase II|-12.0;GO:0006357|regulation of transcription by RNA polymerase II|-10.1;GO:0006366|transcription by RNA polymerase II|-9.8</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